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0A_0.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6" r:id="rId5"/>
  </p:sldMasterIdLst>
  <p:notesMasterIdLst>
    <p:notesMasterId r:id="rId16"/>
  </p:notesMasterIdLst>
  <p:sldIdLst>
    <p:sldId id="465" r:id="rId6"/>
    <p:sldId id="268" r:id="rId7"/>
    <p:sldId id="257" r:id="rId8"/>
    <p:sldId id="464" r:id="rId9"/>
    <p:sldId id="263" r:id="rId10"/>
    <p:sldId id="269" r:id="rId11"/>
    <p:sldId id="462" r:id="rId12"/>
    <p:sldId id="270" r:id="rId13"/>
    <p:sldId id="463" r:id="rId14"/>
    <p:sldId id="266" r:id="rId15"/>
  </p:sldIdLst>
  <p:sldSz cx="19265900" cy="10693400"/>
  <p:notesSz cx="19265900" cy="106934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09B102-71F6-7D19-0438-A09CA0F07EAC}" name="Tom Sweetlove | excap" initials="Te" userId="S::tom.sweetlove@excap.be::a5ef9ee1-7532-4577-8b83-b704a4ea91fe" providerId="AD"/>
  <p188:author id="{D6E20E54-75FF-DFCF-3A80-73B29610B23C}" name="Tom Sweetlove | excap" initials="TS|e" userId="S::Tom.Sweetlove@excap.be::a5ef9ee1-7532-4577-8b83-b704a4ea91fe" providerId="AD"/>
  <p188:author id="{3584F55C-3144-1D50-6306-E3010C40DA1B}" name="Renik Brandt Corstius | excap" initials="RBC|e" userId="S::renik.brandtcorstius@excap.nl::42582ca2-c6a8-44ce-919c-a9224c81f37e" providerId="AD"/>
  <p188:author id="{6BFF5270-7C87-CDBB-E04D-2E20BD1C63F1}" name="Lieven Pluym | excap" initials="LP|e" userId="S::lieven.pluym@excap.be::24bf75d9-57dc-4dd6-b4a6-da7930348041" providerId="AD"/>
  <p188:author id="{FBEE3783-31B5-E65C-85D8-982ECE174F98}" name="Jill Ubachs | excap" initials="JU|e" userId="S::Jill.Ubachs@excap.be::42a2048a-e65e-4cae-a317-6b89c32ed45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39E3"/>
    <a:srgbClr val="EA52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67"/>
    <p:restoredTop sz="96338"/>
  </p:normalViewPr>
  <p:slideViewPr>
    <p:cSldViewPr snapToGrid="0">
      <p:cViewPr varScale="1">
        <p:scale>
          <a:sx n="53" d="100"/>
          <a:sy n="53" d="100"/>
        </p:scale>
        <p:origin x="1349" y="62"/>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comments/modernComment_10A_0.xml><?xml version="1.0" encoding="utf-8"?>
<p188:cmLst xmlns:a="http://schemas.openxmlformats.org/drawingml/2006/main" xmlns:r="http://schemas.openxmlformats.org/officeDocument/2006/relationships" xmlns:p188="http://schemas.microsoft.com/office/powerpoint/2018/8/main">
  <p188:cm id="{3EFBB5B3-E33B-4030-B480-E53CDAF42673}" authorId="{6BFF5270-7C87-CDBB-E04D-2E20BD1C63F1}" created="2022-08-11T13:05:29.449">
    <ac:deMkLst xmlns:ac="http://schemas.microsoft.com/office/drawing/2013/main/command">
      <pc:docMk xmlns:pc="http://schemas.microsoft.com/office/powerpoint/2013/main/command"/>
      <pc:sldMk xmlns:pc="http://schemas.microsoft.com/office/powerpoint/2013/main/command" cId="0" sldId="266"/>
      <ac:spMk id="17" creationId="{F7D9A4F7-8B16-7127-5676-036C3624F512}"/>
    </ac:deMkLst>
    <p188:replyLst>
      <p188:reply id="{A37EFF8B-0722-4844-B13F-60E89006DA57}" authorId="{D6E20E54-75FF-DFCF-3A80-73B29610B23C}" created="2022-08-23T08:09:36.313">
        <p188:txBody>
          <a:bodyPr/>
          <a:lstStyle/>
          <a:p>
            <a:r>
              <a:rPr lang="nl-BE"/>
              <a:t>In adobe? https://excapinternational.com/contact-us/</a:t>
            </a:r>
          </a:p>
        </p188:txBody>
      </p188:reply>
    </p188:replyLst>
    <p188:txBody>
      <a:bodyPr/>
      <a:lstStyle/>
      <a:p>
        <a:r>
          <a:rPr lang="nl-BE"/>
          <a:t>QR code</a:t>
        </a:r>
      </a:p>
    </p188:txBody>
  </p188:cm>
  <p188:cm id="{43A8C27E-F3D6-4BCE-B7C4-1B60838D8BD9}" authorId="{6BFF5270-7C87-CDBB-E04D-2E20BD1C63F1}" created="2022-08-11T13:05:40.565">
    <ac:deMkLst xmlns:ac="http://schemas.microsoft.com/office/drawing/2013/main/command">
      <pc:docMk xmlns:pc="http://schemas.microsoft.com/office/powerpoint/2013/main/command"/>
      <pc:sldMk xmlns:pc="http://schemas.microsoft.com/office/powerpoint/2013/main/command" cId="0" sldId="266"/>
      <ac:spMk id="17" creationId="{F7D9A4F7-8B16-7127-5676-036C3624F512}"/>
    </ac:deMkLst>
    <p188:replyLst>
      <p188:reply id="{F8887E50-5BB1-4C0A-9EBB-F3D12561FAD8}" authorId="{DC09B102-71F6-7D19-0438-A09CA0F07EAC}" created="2022-08-30T10:24:54.470">
        <p188:txBody>
          <a:bodyPr/>
          <a:lstStyle/>
          <a:p>
            <a:r>
              <a:rPr lang="en-US"/>
              <a:t>Contactgegevens vermelden
renik@excapinternational.com</a:t>
            </a:r>
          </a:p>
        </p188:txBody>
      </p188:reply>
    </p188:replyLst>
    <p188:txBody>
      <a:bodyPr/>
      <a:lstStyle/>
      <a:p>
        <a:r>
          <a:rPr lang="nl-BE"/>
          <a:t>Foto Renik</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8348663" cy="536575"/>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10912475" y="0"/>
            <a:ext cx="8348663" cy="536575"/>
          </a:xfrm>
          <a:prstGeom prst="rect">
            <a:avLst/>
          </a:prstGeom>
        </p:spPr>
        <p:txBody>
          <a:bodyPr vert="horz" lIns="91440" tIns="45720" rIns="91440" bIns="45720" rtlCol="0"/>
          <a:lstStyle>
            <a:lvl1pPr algn="r">
              <a:defRPr sz="1200"/>
            </a:lvl1pPr>
          </a:lstStyle>
          <a:p>
            <a:fld id="{1359A847-A172-4217-8A5E-0B570A3C5B54}" type="datetimeFigureOut">
              <a:rPr lang="nl-BE" smtClean="0"/>
              <a:t>6/10/2022</a:t>
            </a:fld>
            <a:endParaRPr lang="nl-BE"/>
          </a:p>
        </p:txBody>
      </p:sp>
      <p:sp>
        <p:nvSpPr>
          <p:cNvPr id="4" name="Tijdelijke aanduiding voor dia-afbeelding 3"/>
          <p:cNvSpPr>
            <a:spLocks noGrp="1" noRot="1" noChangeAspect="1"/>
          </p:cNvSpPr>
          <p:nvPr>
            <p:ph type="sldImg" idx="2"/>
          </p:nvPr>
        </p:nvSpPr>
        <p:spPr>
          <a:xfrm>
            <a:off x="6381750" y="1336675"/>
            <a:ext cx="6502400" cy="3608388"/>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1927225" y="5146675"/>
            <a:ext cx="15411450" cy="42100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10156825"/>
            <a:ext cx="8348663" cy="536575"/>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10912475" y="10156825"/>
            <a:ext cx="8348663" cy="536575"/>
          </a:xfrm>
          <a:prstGeom prst="rect">
            <a:avLst/>
          </a:prstGeom>
        </p:spPr>
        <p:txBody>
          <a:bodyPr vert="horz" lIns="91440" tIns="45720" rIns="91440" bIns="45720" rtlCol="0" anchor="b"/>
          <a:lstStyle>
            <a:lvl1pPr algn="r">
              <a:defRPr sz="1200"/>
            </a:lvl1pPr>
          </a:lstStyle>
          <a:p>
            <a:fld id="{1B4DAD76-46D2-41BE-984B-35B6F4A1E28F}" type="slidenum">
              <a:rPr lang="nl-BE" smtClean="0"/>
              <a:t>‹nr.›</a:t>
            </a:fld>
            <a:endParaRPr lang="nl-BE"/>
          </a:p>
        </p:txBody>
      </p:sp>
    </p:spTree>
    <p:extLst>
      <p:ext uri="{BB962C8B-B14F-4D97-AF65-F5344CB8AC3E}">
        <p14:creationId xmlns:p14="http://schemas.microsoft.com/office/powerpoint/2010/main" val="1154516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voettekst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1B237-C65D-4C46-9978-F4B03F98FFB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838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445418" y="3314954"/>
            <a:ext cx="16381413" cy="224561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890837" y="5988304"/>
            <a:ext cx="13490575" cy="26733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CC3AA6-46A8-FBC2-360A-3CE9BBA7F900}"/>
              </a:ext>
            </a:extLst>
          </p:cNvPr>
          <p:cNvSpPr>
            <a:spLocks noGrp="1"/>
          </p:cNvSpPr>
          <p:nvPr>
            <p:ph type="title"/>
          </p:nvPr>
        </p:nvSpPr>
        <p:spPr>
          <a:xfrm>
            <a:off x="1327040" y="569326"/>
            <a:ext cx="16616839" cy="2066896"/>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E4AF12C-5BA9-6AE9-398C-0F7DD682CF26}"/>
              </a:ext>
            </a:extLst>
          </p:cNvPr>
          <p:cNvSpPr>
            <a:spLocks noGrp="1"/>
          </p:cNvSpPr>
          <p:nvPr>
            <p:ph type="body" idx="1"/>
          </p:nvPr>
        </p:nvSpPr>
        <p:spPr>
          <a:xfrm>
            <a:off x="1327041" y="2621369"/>
            <a:ext cx="8150378" cy="1284692"/>
          </a:xfrm>
        </p:spPr>
        <p:txBody>
          <a:bodyPr anchor="b"/>
          <a:lstStyle>
            <a:lvl1pPr marL="0" indent="0">
              <a:buNone/>
              <a:defRPr sz="3742" b="1"/>
            </a:lvl1pPr>
            <a:lvl2pPr marL="712912" indent="0">
              <a:buNone/>
              <a:defRPr sz="3119" b="1"/>
            </a:lvl2pPr>
            <a:lvl3pPr marL="1425824" indent="0">
              <a:buNone/>
              <a:defRPr sz="2807" b="1"/>
            </a:lvl3pPr>
            <a:lvl4pPr marL="2138736" indent="0">
              <a:buNone/>
              <a:defRPr sz="2495" b="1"/>
            </a:lvl4pPr>
            <a:lvl5pPr marL="2851648" indent="0">
              <a:buNone/>
              <a:defRPr sz="2495" b="1"/>
            </a:lvl5pPr>
            <a:lvl6pPr marL="3564560" indent="0">
              <a:buNone/>
              <a:defRPr sz="2495" b="1"/>
            </a:lvl6pPr>
            <a:lvl7pPr marL="4277472" indent="0">
              <a:buNone/>
              <a:defRPr sz="2495" b="1"/>
            </a:lvl7pPr>
            <a:lvl8pPr marL="4990384" indent="0">
              <a:buNone/>
              <a:defRPr sz="2495" b="1"/>
            </a:lvl8pPr>
            <a:lvl9pPr marL="5703296" indent="0">
              <a:buNone/>
              <a:defRPr sz="2495"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1AC9393-7E62-F5BF-671B-812600B39D91}"/>
              </a:ext>
            </a:extLst>
          </p:cNvPr>
          <p:cNvSpPr>
            <a:spLocks noGrp="1"/>
          </p:cNvSpPr>
          <p:nvPr>
            <p:ph sz="half" idx="2"/>
          </p:nvPr>
        </p:nvSpPr>
        <p:spPr>
          <a:xfrm>
            <a:off x="1327041" y="3906061"/>
            <a:ext cx="8150378" cy="574522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A62558E5-5793-0616-5543-6939BCE8040A}"/>
              </a:ext>
            </a:extLst>
          </p:cNvPr>
          <p:cNvSpPr>
            <a:spLocks noGrp="1"/>
          </p:cNvSpPr>
          <p:nvPr>
            <p:ph type="body" sz="quarter" idx="3"/>
          </p:nvPr>
        </p:nvSpPr>
        <p:spPr>
          <a:xfrm>
            <a:off x="9753362" y="2621369"/>
            <a:ext cx="8190517" cy="1284692"/>
          </a:xfrm>
        </p:spPr>
        <p:txBody>
          <a:bodyPr anchor="b"/>
          <a:lstStyle>
            <a:lvl1pPr marL="0" indent="0">
              <a:buNone/>
              <a:defRPr sz="3742" b="1"/>
            </a:lvl1pPr>
            <a:lvl2pPr marL="712912" indent="0">
              <a:buNone/>
              <a:defRPr sz="3119" b="1"/>
            </a:lvl2pPr>
            <a:lvl3pPr marL="1425824" indent="0">
              <a:buNone/>
              <a:defRPr sz="2807" b="1"/>
            </a:lvl3pPr>
            <a:lvl4pPr marL="2138736" indent="0">
              <a:buNone/>
              <a:defRPr sz="2495" b="1"/>
            </a:lvl4pPr>
            <a:lvl5pPr marL="2851648" indent="0">
              <a:buNone/>
              <a:defRPr sz="2495" b="1"/>
            </a:lvl5pPr>
            <a:lvl6pPr marL="3564560" indent="0">
              <a:buNone/>
              <a:defRPr sz="2495" b="1"/>
            </a:lvl6pPr>
            <a:lvl7pPr marL="4277472" indent="0">
              <a:buNone/>
              <a:defRPr sz="2495" b="1"/>
            </a:lvl7pPr>
            <a:lvl8pPr marL="4990384" indent="0">
              <a:buNone/>
              <a:defRPr sz="2495" b="1"/>
            </a:lvl8pPr>
            <a:lvl9pPr marL="5703296" indent="0">
              <a:buNone/>
              <a:defRPr sz="2495"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C8E3F34-A088-AE7A-0D34-C42B85A65211}"/>
              </a:ext>
            </a:extLst>
          </p:cNvPr>
          <p:cNvSpPr>
            <a:spLocks noGrp="1"/>
          </p:cNvSpPr>
          <p:nvPr>
            <p:ph sz="quarter" idx="4"/>
          </p:nvPr>
        </p:nvSpPr>
        <p:spPr>
          <a:xfrm>
            <a:off x="9753362" y="3906061"/>
            <a:ext cx="8190517" cy="574522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4961353B-0C87-44EF-8226-DF70CA2D9D82}"/>
              </a:ext>
            </a:extLst>
          </p:cNvPr>
          <p:cNvSpPr>
            <a:spLocks noGrp="1"/>
          </p:cNvSpPr>
          <p:nvPr>
            <p:ph type="dt" sz="half" idx="10"/>
          </p:nvPr>
        </p:nvSpPr>
        <p:spPr/>
        <p:txBody>
          <a:bodyPr/>
          <a:lstStyle/>
          <a:p>
            <a:fld id="{08A1C12E-FDE3-7F4E-93F4-B400E59EAFF7}" type="datetimeFigureOut">
              <a:rPr lang="nl-NL" smtClean="0"/>
              <a:t>6-10-2022</a:t>
            </a:fld>
            <a:endParaRPr lang="nl-NL"/>
          </a:p>
        </p:txBody>
      </p:sp>
      <p:sp>
        <p:nvSpPr>
          <p:cNvPr id="8" name="Tijdelijke aanduiding voor voettekst 7">
            <a:extLst>
              <a:ext uri="{FF2B5EF4-FFF2-40B4-BE49-F238E27FC236}">
                <a16:creationId xmlns:a16="http://schemas.microsoft.com/office/drawing/2014/main" id="{967532BC-52ED-CE3C-17D5-D67530A073FF}"/>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82F12092-7C47-18CA-8DC2-DC59DE105AFA}"/>
              </a:ext>
            </a:extLst>
          </p:cNvPr>
          <p:cNvSpPr>
            <a:spLocks noGrp="1"/>
          </p:cNvSpPr>
          <p:nvPr>
            <p:ph type="sldNum" sz="quarter" idx="12"/>
          </p:nvPr>
        </p:nvSpPr>
        <p:spPr/>
        <p:txBody>
          <a:bodyPr/>
          <a:lstStyle/>
          <a:p>
            <a:fld id="{EDA2D1B1-2E82-414C-90A1-248875C6C53A}" type="slidenum">
              <a:rPr lang="nl-NL" smtClean="0"/>
              <a:t>‹nr.›</a:t>
            </a:fld>
            <a:endParaRPr lang="nl-NL"/>
          </a:p>
        </p:txBody>
      </p:sp>
    </p:spTree>
    <p:extLst>
      <p:ext uri="{BB962C8B-B14F-4D97-AF65-F5344CB8AC3E}">
        <p14:creationId xmlns:p14="http://schemas.microsoft.com/office/powerpoint/2010/main" val="2291684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A79234-A372-A90B-5EB9-F9E830B02B6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9C97E8B4-26A0-128F-0D68-8AC4F84C3000}"/>
              </a:ext>
            </a:extLst>
          </p:cNvPr>
          <p:cNvSpPr>
            <a:spLocks noGrp="1"/>
          </p:cNvSpPr>
          <p:nvPr>
            <p:ph type="dt" sz="half" idx="10"/>
          </p:nvPr>
        </p:nvSpPr>
        <p:spPr/>
        <p:txBody>
          <a:bodyPr/>
          <a:lstStyle/>
          <a:p>
            <a:fld id="{08A1C12E-FDE3-7F4E-93F4-B400E59EAFF7}" type="datetimeFigureOut">
              <a:rPr lang="nl-NL" smtClean="0"/>
              <a:t>6-10-2022</a:t>
            </a:fld>
            <a:endParaRPr lang="nl-NL"/>
          </a:p>
        </p:txBody>
      </p:sp>
      <p:sp>
        <p:nvSpPr>
          <p:cNvPr id="4" name="Tijdelijke aanduiding voor voettekst 3">
            <a:extLst>
              <a:ext uri="{FF2B5EF4-FFF2-40B4-BE49-F238E27FC236}">
                <a16:creationId xmlns:a16="http://schemas.microsoft.com/office/drawing/2014/main" id="{FBFC01E9-209F-9EC4-6813-94A08CA25AFE}"/>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86630B5E-2215-FD99-8645-3BD852D7C263}"/>
              </a:ext>
            </a:extLst>
          </p:cNvPr>
          <p:cNvSpPr>
            <a:spLocks noGrp="1"/>
          </p:cNvSpPr>
          <p:nvPr>
            <p:ph type="sldNum" sz="quarter" idx="12"/>
          </p:nvPr>
        </p:nvSpPr>
        <p:spPr/>
        <p:txBody>
          <a:bodyPr/>
          <a:lstStyle/>
          <a:p>
            <a:fld id="{EDA2D1B1-2E82-414C-90A1-248875C6C53A}" type="slidenum">
              <a:rPr lang="nl-NL" smtClean="0"/>
              <a:t>‹nr.›</a:t>
            </a:fld>
            <a:endParaRPr lang="nl-NL"/>
          </a:p>
        </p:txBody>
      </p:sp>
    </p:spTree>
    <p:extLst>
      <p:ext uri="{BB962C8B-B14F-4D97-AF65-F5344CB8AC3E}">
        <p14:creationId xmlns:p14="http://schemas.microsoft.com/office/powerpoint/2010/main" val="1774188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AFF4BC7-5E57-1948-B282-C2AAD9EBB69C}"/>
              </a:ext>
            </a:extLst>
          </p:cNvPr>
          <p:cNvSpPr>
            <a:spLocks noGrp="1"/>
          </p:cNvSpPr>
          <p:nvPr>
            <p:ph type="dt" sz="half" idx="10"/>
          </p:nvPr>
        </p:nvSpPr>
        <p:spPr/>
        <p:txBody>
          <a:bodyPr/>
          <a:lstStyle/>
          <a:p>
            <a:fld id="{08A1C12E-FDE3-7F4E-93F4-B400E59EAFF7}" type="datetimeFigureOut">
              <a:rPr lang="nl-NL" smtClean="0"/>
              <a:t>6-10-2022</a:t>
            </a:fld>
            <a:endParaRPr lang="nl-NL"/>
          </a:p>
        </p:txBody>
      </p:sp>
      <p:sp>
        <p:nvSpPr>
          <p:cNvPr id="3" name="Tijdelijke aanduiding voor voettekst 2">
            <a:extLst>
              <a:ext uri="{FF2B5EF4-FFF2-40B4-BE49-F238E27FC236}">
                <a16:creationId xmlns:a16="http://schemas.microsoft.com/office/drawing/2014/main" id="{05A4972E-E631-108C-FF39-5C2597188CB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0B6CDA07-E0A6-6BFD-C567-42B86436BB92}"/>
              </a:ext>
            </a:extLst>
          </p:cNvPr>
          <p:cNvSpPr>
            <a:spLocks noGrp="1"/>
          </p:cNvSpPr>
          <p:nvPr>
            <p:ph type="sldNum" sz="quarter" idx="12"/>
          </p:nvPr>
        </p:nvSpPr>
        <p:spPr/>
        <p:txBody>
          <a:bodyPr/>
          <a:lstStyle/>
          <a:p>
            <a:fld id="{EDA2D1B1-2E82-414C-90A1-248875C6C53A}" type="slidenum">
              <a:rPr lang="nl-NL" smtClean="0"/>
              <a:t>‹nr.›</a:t>
            </a:fld>
            <a:endParaRPr lang="nl-NL"/>
          </a:p>
        </p:txBody>
      </p:sp>
    </p:spTree>
    <p:extLst>
      <p:ext uri="{BB962C8B-B14F-4D97-AF65-F5344CB8AC3E}">
        <p14:creationId xmlns:p14="http://schemas.microsoft.com/office/powerpoint/2010/main" val="748598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A75824-D306-131F-DE5A-25A64987E63C}"/>
              </a:ext>
            </a:extLst>
          </p:cNvPr>
          <p:cNvSpPr>
            <a:spLocks noGrp="1"/>
          </p:cNvSpPr>
          <p:nvPr>
            <p:ph type="title"/>
          </p:nvPr>
        </p:nvSpPr>
        <p:spPr>
          <a:xfrm>
            <a:off x="1327041" y="712893"/>
            <a:ext cx="6213754" cy="2495127"/>
          </a:xfrm>
        </p:spPr>
        <p:txBody>
          <a:bodyPr anchor="b"/>
          <a:lstStyle>
            <a:lvl1pPr>
              <a:defRPr sz="4990"/>
            </a:lvl1pPr>
          </a:lstStyle>
          <a:p>
            <a:r>
              <a:rPr lang="nl-NL"/>
              <a:t>Klik om stijl te bewerken</a:t>
            </a:r>
          </a:p>
        </p:txBody>
      </p:sp>
      <p:sp>
        <p:nvSpPr>
          <p:cNvPr id="3" name="Tijdelijke aanduiding voor inhoud 2">
            <a:extLst>
              <a:ext uri="{FF2B5EF4-FFF2-40B4-BE49-F238E27FC236}">
                <a16:creationId xmlns:a16="http://schemas.microsoft.com/office/drawing/2014/main" id="{FA549159-9881-325F-F61C-8B4E12137109}"/>
              </a:ext>
            </a:extLst>
          </p:cNvPr>
          <p:cNvSpPr>
            <a:spLocks noGrp="1"/>
          </p:cNvSpPr>
          <p:nvPr>
            <p:ph idx="1"/>
          </p:nvPr>
        </p:nvSpPr>
        <p:spPr>
          <a:xfrm>
            <a:off x="8190517" y="1539652"/>
            <a:ext cx="9753362" cy="7599245"/>
          </a:xfrm>
        </p:spPr>
        <p:txBody>
          <a:bodyPr/>
          <a:lstStyle>
            <a:lvl1pPr>
              <a:defRPr sz="4990"/>
            </a:lvl1pPr>
            <a:lvl2pPr>
              <a:defRPr sz="4366"/>
            </a:lvl2pPr>
            <a:lvl3pPr>
              <a:defRPr sz="3742"/>
            </a:lvl3pPr>
            <a:lvl4pPr>
              <a:defRPr sz="3119"/>
            </a:lvl4pPr>
            <a:lvl5pPr>
              <a:defRPr sz="3119"/>
            </a:lvl5pPr>
            <a:lvl6pPr>
              <a:defRPr sz="3119"/>
            </a:lvl6pPr>
            <a:lvl7pPr>
              <a:defRPr sz="3119"/>
            </a:lvl7pPr>
            <a:lvl8pPr>
              <a:defRPr sz="3119"/>
            </a:lvl8pPr>
            <a:lvl9pPr>
              <a:defRPr sz="3119"/>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E8BFEADD-C261-7330-1702-DA49FF46BFF6}"/>
              </a:ext>
            </a:extLst>
          </p:cNvPr>
          <p:cNvSpPr>
            <a:spLocks noGrp="1"/>
          </p:cNvSpPr>
          <p:nvPr>
            <p:ph type="body" sz="half" idx="2"/>
          </p:nvPr>
        </p:nvSpPr>
        <p:spPr>
          <a:xfrm>
            <a:off x="1327041" y="3208020"/>
            <a:ext cx="6213754" cy="5943254"/>
          </a:xfrm>
        </p:spPr>
        <p:txBody>
          <a:bodyPr/>
          <a:lstStyle>
            <a:lvl1pPr marL="0" indent="0">
              <a:buNone/>
              <a:defRPr sz="2495"/>
            </a:lvl1pPr>
            <a:lvl2pPr marL="712912" indent="0">
              <a:buNone/>
              <a:defRPr sz="2183"/>
            </a:lvl2pPr>
            <a:lvl3pPr marL="1425824" indent="0">
              <a:buNone/>
              <a:defRPr sz="1871"/>
            </a:lvl3pPr>
            <a:lvl4pPr marL="2138736" indent="0">
              <a:buNone/>
              <a:defRPr sz="1559"/>
            </a:lvl4pPr>
            <a:lvl5pPr marL="2851648" indent="0">
              <a:buNone/>
              <a:defRPr sz="1559"/>
            </a:lvl5pPr>
            <a:lvl6pPr marL="3564560" indent="0">
              <a:buNone/>
              <a:defRPr sz="1559"/>
            </a:lvl6pPr>
            <a:lvl7pPr marL="4277472" indent="0">
              <a:buNone/>
              <a:defRPr sz="1559"/>
            </a:lvl7pPr>
            <a:lvl8pPr marL="4990384" indent="0">
              <a:buNone/>
              <a:defRPr sz="1559"/>
            </a:lvl8pPr>
            <a:lvl9pPr marL="5703296" indent="0">
              <a:buNone/>
              <a:defRPr sz="1559"/>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389E562-BED8-A30B-1947-2C38E61FB365}"/>
              </a:ext>
            </a:extLst>
          </p:cNvPr>
          <p:cNvSpPr>
            <a:spLocks noGrp="1"/>
          </p:cNvSpPr>
          <p:nvPr>
            <p:ph type="dt" sz="half" idx="10"/>
          </p:nvPr>
        </p:nvSpPr>
        <p:spPr/>
        <p:txBody>
          <a:bodyPr/>
          <a:lstStyle/>
          <a:p>
            <a:fld id="{08A1C12E-FDE3-7F4E-93F4-B400E59EAFF7}" type="datetimeFigureOut">
              <a:rPr lang="nl-NL" smtClean="0"/>
              <a:t>6-10-2022</a:t>
            </a:fld>
            <a:endParaRPr lang="nl-NL"/>
          </a:p>
        </p:txBody>
      </p:sp>
      <p:sp>
        <p:nvSpPr>
          <p:cNvPr id="6" name="Tijdelijke aanduiding voor voettekst 5">
            <a:extLst>
              <a:ext uri="{FF2B5EF4-FFF2-40B4-BE49-F238E27FC236}">
                <a16:creationId xmlns:a16="http://schemas.microsoft.com/office/drawing/2014/main" id="{E270A1E9-C651-1AFE-9A02-3BCBBEA9BDA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29C5A30-079F-F8D2-26FE-93986C2BEC06}"/>
              </a:ext>
            </a:extLst>
          </p:cNvPr>
          <p:cNvSpPr>
            <a:spLocks noGrp="1"/>
          </p:cNvSpPr>
          <p:nvPr>
            <p:ph type="sldNum" sz="quarter" idx="12"/>
          </p:nvPr>
        </p:nvSpPr>
        <p:spPr/>
        <p:txBody>
          <a:bodyPr/>
          <a:lstStyle/>
          <a:p>
            <a:fld id="{EDA2D1B1-2E82-414C-90A1-248875C6C53A}" type="slidenum">
              <a:rPr lang="nl-NL" smtClean="0"/>
              <a:t>‹nr.›</a:t>
            </a:fld>
            <a:endParaRPr lang="nl-NL"/>
          </a:p>
        </p:txBody>
      </p:sp>
    </p:spTree>
    <p:extLst>
      <p:ext uri="{BB962C8B-B14F-4D97-AF65-F5344CB8AC3E}">
        <p14:creationId xmlns:p14="http://schemas.microsoft.com/office/powerpoint/2010/main" val="152550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E3A8B4-31E7-B932-A74F-6823398CFABC}"/>
              </a:ext>
            </a:extLst>
          </p:cNvPr>
          <p:cNvSpPr>
            <a:spLocks noGrp="1"/>
          </p:cNvSpPr>
          <p:nvPr>
            <p:ph type="title"/>
          </p:nvPr>
        </p:nvSpPr>
        <p:spPr>
          <a:xfrm>
            <a:off x="1327041" y="712893"/>
            <a:ext cx="6213754" cy="2495127"/>
          </a:xfrm>
        </p:spPr>
        <p:txBody>
          <a:bodyPr anchor="b"/>
          <a:lstStyle>
            <a:lvl1pPr>
              <a:defRPr sz="4990"/>
            </a:lvl1pPr>
          </a:lstStyle>
          <a:p>
            <a:r>
              <a:rPr lang="nl-NL"/>
              <a:t>Klik om stijl te bewerken</a:t>
            </a:r>
          </a:p>
        </p:txBody>
      </p:sp>
      <p:sp>
        <p:nvSpPr>
          <p:cNvPr id="3" name="Tijdelijke aanduiding voor afbeelding 2">
            <a:extLst>
              <a:ext uri="{FF2B5EF4-FFF2-40B4-BE49-F238E27FC236}">
                <a16:creationId xmlns:a16="http://schemas.microsoft.com/office/drawing/2014/main" id="{09F8051A-CCC6-FDA1-BE05-51EA88E1D2FC}"/>
              </a:ext>
            </a:extLst>
          </p:cNvPr>
          <p:cNvSpPr>
            <a:spLocks noGrp="1"/>
          </p:cNvSpPr>
          <p:nvPr>
            <p:ph type="pic" idx="1"/>
          </p:nvPr>
        </p:nvSpPr>
        <p:spPr>
          <a:xfrm>
            <a:off x="8190517" y="1539652"/>
            <a:ext cx="9753362" cy="7599245"/>
          </a:xfrm>
        </p:spPr>
        <p:txBody>
          <a:bodyPr/>
          <a:lstStyle>
            <a:lvl1pPr marL="0" indent="0">
              <a:buNone/>
              <a:defRPr sz="4990"/>
            </a:lvl1pPr>
            <a:lvl2pPr marL="712912" indent="0">
              <a:buNone/>
              <a:defRPr sz="4366"/>
            </a:lvl2pPr>
            <a:lvl3pPr marL="1425824" indent="0">
              <a:buNone/>
              <a:defRPr sz="3742"/>
            </a:lvl3pPr>
            <a:lvl4pPr marL="2138736" indent="0">
              <a:buNone/>
              <a:defRPr sz="3119"/>
            </a:lvl4pPr>
            <a:lvl5pPr marL="2851648" indent="0">
              <a:buNone/>
              <a:defRPr sz="3119"/>
            </a:lvl5pPr>
            <a:lvl6pPr marL="3564560" indent="0">
              <a:buNone/>
              <a:defRPr sz="3119"/>
            </a:lvl6pPr>
            <a:lvl7pPr marL="4277472" indent="0">
              <a:buNone/>
              <a:defRPr sz="3119"/>
            </a:lvl7pPr>
            <a:lvl8pPr marL="4990384" indent="0">
              <a:buNone/>
              <a:defRPr sz="3119"/>
            </a:lvl8pPr>
            <a:lvl9pPr marL="5703296" indent="0">
              <a:buNone/>
              <a:defRPr sz="3119"/>
            </a:lvl9pPr>
          </a:lstStyle>
          <a:p>
            <a:endParaRPr lang="nl-NL"/>
          </a:p>
        </p:txBody>
      </p:sp>
      <p:sp>
        <p:nvSpPr>
          <p:cNvPr id="4" name="Tijdelijke aanduiding voor tekst 3">
            <a:extLst>
              <a:ext uri="{FF2B5EF4-FFF2-40B4-BE49-F238E27FC236}">
                <a16:creationId xmlns:a16="http://schemas.microsoft.com/office/drawing/2014/main" id="{57B8FC1D-D9D6-0121-D0AF-183C00C7C6CD}"/>
              </a:ext>
            </a:extLst>
          </p:cNvPr>
          <p:cNvSpPr>
            <a:spLocks noGrp="1"/>
          </p:cNvSpPr>
          <p:nvPr>
            <p:ph type="body" sz="half" idx="2"/>
          </p:nvPr>
        </p:nvSpPr>
        <p:spPr>
          <a:xfrm>
            <a:off x="1327041" y="3208020"/>
            <a:ext cx="6213754" cy="5943254"/>
          </a:xfrm>
        </p:spPr>
        <p:txBody>
          <a:bodyPr/>
          <a:lstStyle>
            <a:lvl1pPr marL="0" indent="0">
              <a:buNone/>
              <a:defRPr sz="2495"/>
            </a:lvl1pPr>
            <a:lvl2pPr marL="712912" indent="0">
              <a:buNone/>
              <a:defRPr sz="2183"/>
            </a:lvl2pPr>
            <a:lvl3pPr marL="1425824" indent="0">
              <a:buNone/>
              <a:defRPr sz="1871"/>
            </a:lvl3pPr>
            <a:lvl4pPr marL="2138736" indent="0">
              <a:buNone/>
              <a:defRPr sz="1559"/>
            </a:lvl4pPr>
            <a:lvl5pPr marL="2851648" indent="0">
              <a:buNone/>
              <a:defRPr sz="1559"/>
            </a:lvl5pPr>
            <a:lvl6pPr marL="3564560" indent="0">
              <a:buNone/>
              <a:defRPr sz="1559"/>
            </a:lvl6pPr>
            <a:lvl7pPr marL="4277472" indent="0">
              <a:buNone/>
              <a:defRPr sz="1559"/>
            </a:lvl7pPr>
            <a:lvl8pPr marL="4990384" indent="0">
              <a:buNone/>
              <a:defRPr sz="1559"/>
            </a:lvl8pPr>
            <a:lvl9pPr marL="5703296" indent="0">
              <a:buNone/>
              <a:defRPr sz="1559"/>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FA03F65-9D6C-19EE-0B24-C87CB6310161}"/>
              </a:ext>
            </a:extLst>
          </p:cNvPr>
          <p:cNvSpPr>
            <a:spLocks noGrp="1"/>
          </p:cNvSpPr>
          <p:nvPr>
            <p:ph type="dt" sz="half" idx="10"/>
          </p:nvPr>
        </p:nvSpPr>
        <p:spPr/>
        <p:txBody>
          <a:bodyPr/>
          <a:lstStyle/>
          <a:p>
            <a:fld id="{08A1C12E-FDE3-7F4E-93F4-B400E59EAFF7}" type="datetimeFigureOut">
              <a:rPr lang="nl-NL" smtClean="0"/>
              <a:t>6-10-2022</a:t>
            </a:fld>
            <a:endParaRPr lang="nl-NL"/>
          </a:p>
        </p:txBody>
      </p:sp>
      <p:sp>
        <p:nvSpPr>
          <p:cNvPr id="6" name="Tijdelijke aanduiding voor voettekst 5">
            <a:extLst>
              <a:ext uri="{FF2B5EF4-FFF2-40B4-BE49-F238E27FC236}">
                <a16:creationId xmlns:a16="http://schemas.microsoft.com/office/drawing/2014/main" id="{4C788234-BE89-AD2A-E731-EB5489EF1DB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75DC5AD-6BD7-F011-7F3B-A9D03FD167B1}"/>
              </a:ext>
            </a:extLst>
          </p:cNvPr>
          <p:cNvSpPr>
            <a:spLocks noGrp="1"/>
          </p:cNvSpPr>
          <p:nvPr>
            <p:ph type="sldNum" sz="quarter" idx="12"/>
          </p:nvPr>
        </p:nvSpPr>
        <p:spPr/>
        <p:txBody>
          <a:bodyPr/>
          <a:lstStyle/>
          <a:p>
            <a:fld id="{EDA2D1B1-2E82-414C-90A1-248875C6C53A}" type="slidenum">
              <a:rPr lang="nl-NL" smtClean="0"/>
              <a:t>‹nr.›</a:t>
            </a:fld>
            <a:endParaRPr lang="nl-NL"/>
          </a:p>
        </p:txBody>
      </p:sp>
    </p:spTree>
    <p:extLst>
      <p:ext uri="{BB962C8B-B14F-4D97-AF65-F5344CB8AC3E}">
        <p14:creationId xmlns:p14="http://schemas.microsoft.com/office/powerpoint/2010/main" val="70986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EA84B2-7AB3-1B51-51C9-9A7CB2FC175D}"/>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D4FF64E4-DB29-0286-BC56-BCC42793405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160F51E-A1BD-0ADC-1DCB-2A94350C0109}"/>
              </a:ext>
            </a:extLst>
          </p:cNvPr>
          <p:cNvSpPr>
            <a:spLocks noGrp="1"/>
          </p:cNvSpPr>
          <p:nvPr>
            <p:ph type="dt" sz="half" idx="10"/>
          </p:nvPr>
        </p:nvSpPr>
        <p:spPr/>
        <p:txBody>
          <a:bodyPr/>
          <a:lstStyle/>
          <a:p>
            <a:fld id="{08A1C12E-FDE3-7F4E-93F4-B400E59EAFF7}" type="datetimeFigureOut">
              <a:rPr lang="nl-NL" smtClean="0"/>
              <a:t>6-10-2022</a:t>
            </a:fld>
            <a:endParaRPr lang="nl-NL"/>
          </a:p>
        </p:txBody>
      </p:sp>
      <p:sp>
        <p:nvSpPr>
          <p:cNvPr id="5" name="Tijdelijke aanduiding voor voettekst 4">
            <a:extLst>
              <a:ext uri="{FF2B5EF4-FFF2-40B4-BE49-F238E27FC236}">
                <a16:creationId xmlns:a16="http://schemas.microsoft.com/office/drawing/2014/main" id="{9966B583-EB2F-E045-E77E-8A23E0F49B4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C7376DA-F652-B30E-32FD-58424CA25257}"/>
              </a:ext>
            </a:extLst>
          </p:cNvPr>
          <p:cNvSpPr>
            <a:spLocks noGrp="1"/>
          </p:cNvSpPr>
          <p:nvPr>
            <p:ph type="sldNum" sz="quarter" idx="12"/>
          </p:nvPr>
        </p:nvSpPr>
        <p:spPr/>
        <p:txBody>
          <a:bodyPr/>
          <a:lstStyle/>
          <a:p>
            <a:fld id="{EDA2D1B1-2E82-414C-90A1-248875C6C53A}" type="slidenum">
              <a:rPr lang="nl-NL" smtClean="0"/>
              <a:t>‹nr.›</a:t>
            </a:fld>
            <a:endParaRPr lang="nl-NL"/>
          </a:p>
        </p:txBody>
      </p:sp>
    </p:spTree>
    <p:extLst>
      <p:ext uri="{BB962C8B-B14F-4D97-AF65-F5344CB8AC3E}">
        <p14:creationId xmlns:p14="http://schemas.microsoft.com/office/powerpoint/2010/main" val="3436877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A84042D8-017C-3973-B707-6C5B848BC7DB}"/>
              </a:ext>
            </a:extLst>
          </p:cNvPr>
          <p:cNvSpPr>
            <a:spLocks noGrp="1"/>
          </p:cNvSpPr>
          <p:nvPr>
            <p:ph type="title" orient="vert"/>
          </p:nvPr>
        </p:nvSpPr>
        <p:spPr>
          <a:xfrm>
            <a:off x="13787160" y="569325"/>
            <a:ext cx="4154210" cy="9062162"/>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7CF8E97-A474-EAF7-06B0-AF8F990BC347}"/>
              </a:ext>
            </a:extLst>
          </p:cNvPr>
          <p:cNvSpPr>
            <a:spLocks noGrp="1"/>
          </p:cNvSpPr>
          <p:nvPr>
            <p:ph type="body" orient="vert" idx="1"/>
          </p:nvPr>
        </p:nvSpPr>
        <p:spPr>
          <a:xfrm>
            <a:off x="1324531" y="569325"/>
            <a:ext cx="12221805" cy="9062162"/>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3FCC542-09D6-2A5A-645C-AAE9E04D7FEC}"/>
              </a:ext>
            </a:extLst>
          </p:cNvPr>
          <p:cNvSpPr>
            <a:spLocks noGrp="1"/>
          </p:cNvSpPr>
          <p:nvPr>
            <p:ph type="dt" sz="half" idx="10"/>
          </p:nvPr>
        </p:nvSpPr>
        <p:spPr/>
        <p:txBody>
          <a:bodyPr/>
          <a:lstStyle/>
          <a:p>
            <a:fld id="{08A1C12E-FDE3-7F4E-93F4-B400E59EAFF7}" type="datetimeFigureOut">
              <a:rPr lang="nl-NL" smtClean="0"/>
              <a:t>6-10-2022</a:t>
            </a:fld>
            <a:endParaRPr lang="nl-NL"/>
          </a:p>
        </p:txBody>
      </p:sp>
      <p:sp>
        <p:nvSpPr>
          <p:cNvPr id="5" name="Tijdelijke aanduiding voor voettekst 4">
            <a:extLst>
              <a:ext uri="{FF2B5EF4-FFF2-40B4-BE49-F238E27FC236}">
                <a16:creationId xmlns:a16="http://schemas.microsoft.com/office/drawing/2014/main" id="{2A9D7D41-9715-C9D3-2CF2-056A1386AD0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3D50C61-CF80-12DB-3464-A38925601AC2}"/>
              </a:ext>
            </a:extLst>
          </p:cNvPr>
          <p:cNvSpPr>
            <a:spLocks noGrp="1"/>
          </p:cNvSpPr>
          <p:nvPr>
            <p:ph type="sldNum" sz="quarter" idx="12"/>
          </p:nvPr>
        </p:nvSpPr>
        <p:spPr/>
        <p:txBody>
          <a:bodyPr/>
          <a:lstStyle/>
          <a:p>
            <a:fld id="{EDA2D1B1-2E82-414C-90A1-248875C6C53A}" type="slidenum">
              <a:rPr lang="nl-NL" smtClean="0"/>
              <a:t>‹nr.›</a:t>
            </a:fld>
            <a:endParaRPr lang="nl-NL"/>
          </a:p>
        </p:txBody>
      </p:sp>
    </p:spTree>
    <p:extLst>
      <p:ext uri="{BB962C8B-B14F-4D97-AF65-F5344CB8AC3E}">
        <p14:creationId xmlns:p14="http://schemas.microsoft.com/office/powerpoint/2010/main" val="1825238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177368" y="1137632"/>
            <a:ext cx="16911164" cy="1200659"/>
          </a:xfrm>
          <a:prstGeom prst="rect">
            <a:avLst/>
          </a:prstGeom>
        </p:spPr>
        <p:txBody>
          <a:bodyPr wrap="square" lIns="0" tIns="0" rIns="0" bIns="0">
            <a:spAutoFit/>
          </a:bodyPr>
          <a:lstStyle>
            <a:lvl1pPr>
              <a:defRPr sz="8486" b="0" i="0">
                <a:solidFill>
                  <a:srgbClr val="0033ED"/>
                </a:solidFill>
                <a:latin typeface="DM Serif Display"/>
                <a:cs typeface="DM Serif Display"/>
              </a:defRPr>
            </a:lvl1pPr>
          </a:lstStyle>
          <a:p>
            <a:endParaRPr/>
          </a:p>
        </p:txBody>
      </p:sp>
      <p:sp>
        <p:nvSpPr>
          <p:cNvPr id="3" name="Holder 3"/>
          <p:cNvSpPr>
            <a:spLocks noGrp="1"/>
          </p:cNvSpPr>
          <p:nvPr>
            <p:ph type="subTitle" idx="4"/>
          </p:nvPr>
        </p:nvSpPr>
        <p:spPr>
          <a:xfrm>
            <a:off x="2889885" y="5988304"/>
            <a:ext cx="13486130" cy="60467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10/6/2022</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‹nr.›</a:t>
            </a:fld>
            <a:endParaRPr>
              <a:solidFill>
                <a:prstClr val="black">
                  <a:tint val="75000"/>
                </a:prstClr>
              </a:solidFill>
            </a:endParaRPr>
          </a:p>
        </p:txBody>
      </p:sp>
    </p:spTree>
    <p:extLst>
      <p:ext uri="{BB962C8B-B14F-4D97-AF65-F5344CB8AC3E}">
        <p14:creationId xmlns:p14="http://schemas.microsoft.com/office/powerpoint/2010/main" val="3504757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rgbClr val="0033EB"/>
                </a:solidFill>
                <a:latin typeface="DarkerGrotesque-Light"/>
                <a:cs typeface="DarkerGrotesque-Light"/>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rgbClr val="0033EB"/>
                </a:solidFill>
                <a:latin typeface="DarkerGrotesque-Light"/>
                <a:cs typeface="DarkerGrotesque-Light"/>
              </a:defRPr>
            </a:lvl1pPr>
          </a:lstStyle>
          <a:p>
            <a:endParaRPr/>
          </a:p>
        </p:txBody>
      </p:sp>
      <p:sp>
        <p:nvSpPr>
          <p:cNvPr id="3" name="Holder 3"/>
          <p:cNvSpPr>
            <a:spLocks noGrp="1"/>
          </p:cNvSpPr>
          <p:nvPr>
            <p:ph sz="half" idx="2"/>
          </p:nvPr>
        </p:nvSpPr>
        <p:spPr>
          <a:xfrm>
            <a:off x="963612" y="2459482"/>
            <a:ext cx="8383429"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925208" y="2459482"/>
            <a:ext cx="8383429" cy="70576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10/6/2022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rgbClr val="0033EB"/>
                </a:solidFill>
                <a:latin typeface="DarkerGrotesque-Light"/>
                <a:cs typeface="DarkerGrotesque-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10/6/2022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5" name="Tijdelijke aanduiding voor afbeelding 14">
            <a:extLst>
              <a:ext uri="{FF2B5EF4-FFF2-40B4-BE49-F238E27FC236}">
                <a16:creationId xmlns:a16="http://schemas.microsoft.com/office/drawing/2014/main" id="{1C4A6EF8-B9DA-7FFE-1AC4-E897592518E8}"/>
              </a:ext>
            </a:extLst>
          </p:cNvPr>
          <p:cNvSpPr>
            <a:spLocks noGrp="1"/>
          </p:cNvSpPr>
          <p:nvPr>
            <p:ph type="pic" sz="quarter" idx="10"/>
          </p:nvPr>
        </p:nvSpPr>
        <p:spPr>
          <a:xfrm>
            <a:off x="1958361" y="-1372198"/>
            <a:ext cx="13029758" cy="13029760"/>
          </a:xfrm>
          <a:custGeom>
            <a:avLst/>
            <a:gdLst>
              <a:gd name="connsiteX0" fmla="*/ 10229633 w 13029758"/>
              <a:gd name="connsiteY0" fmla="*/ 0 h 13029760"/>
              <a:gd name="connsiteX1" fmla="*/ 13029758 w 13029758"/>
              <a:gd name="connsiteY1" fmla="*/ 2800126 h 13029760"/>
              <a:gd name="connsiteX2" fmla="*/ 9315005 w 13029758"/>
              <a:gd name="connsiteY2" fmla="*/ 6514880 h 13029760"/>
              <a:gd name="connsiteX3" fmla="*/ 13029758 w 13029758"/>
              <a:gd name="connsiteY3" fmla="*/ 10229635 h 13029760"/>
              <a:gd name="connsiteX4" fmla="*/ 10229634 w 13029758"/>
              <a:gd name="connsiteY4" fmla="*/ 13029760 h 13029760"/>
              <a:gd name="connsiteX5" fmla="*/ 6514879 w 13029758"/>
              <a:gd name="connsiteY5" fmla="*/ 9315006 h 13029760"/>
              <a:gd name="connsiteX6" fmla="*/ 2800126 w 13029758"/>
              <a:gd name="connsiteY6" fmla="*/ 13029759 h 13029760"/>
              <a:gd name="connsiteX7" fmla="*/ 0 w 13029758"/>
              <a:gd name="connsiteY7" fmla="*/ 10229633 h 13029760"/>
              <a:gd name="connsiteX8" fmla="*/ 3714753 w 13029758"/>
              <a:gd name="connsiteY8" fmla="*/ 6514880 h 13029760"/>
              <a:gd name="connsiteX9" fmla="*/ 0 w 13029758"/>
              <a:gd name="connsiteY9" fmla="*/ 2800127 h 13029760"/>
              <a:gd name="connsiteX10" fmla="*/ 2800126 w 13029758"/>
              <a:gd name="connsiteY10" fmla="*/ 1 h 13029760"/>
              <a:gd name="connsiteX11" fmla="*/ 6514879 w 13029758"/>
              <a:gd name="connsiteY11" fmla="*/ 3714754 h 1302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29758" h="13029760">
                <a:moveTo>
                  <a:pt x="10229633" y="0"/>
                </a:moveTo>
                <a:lnTo>
                  <a:pt x="13029758" y="2800126"/>
                </a:lnTo>
                <a:lnTo>
                  <a:pt x="9315005" y="6514880"/>
                </a:lnTo>
                <a:lnTo>
                  <a:pt x="13029758" y="10229635"/>
                </a:lnTo>
                <a:lnTo>
                  <a:pt x="10229634" y="13029760"/>
                </a:lnTo>
                <a:lnTo>
                  <a:pt x="6514879" y="9315006"/>
                </a:lnTo>
                <a:lnTo>
                  <a:pt x="2800126" y="13029759"/>
                </a:lnTo>
                <a:lnTo>
                  <a:pt x="0" y="10229633"/>
                </a:lnTo>
                <a:lnTo>
                  <a:pt x="3714753" y="6514880"/>
                </a:lnTo>
                <a:lnTo>
                  <a:pt x="0" y="2800127"/>
                </a:lnTo>
                <a:lnTo>
                  <a:pt x="2800126" y="1"/>
                </a:lnTo>
                <a:lnTo>
                  <a:pt x="6514879" y="3714754"/>
                </a:lnTo>
                <a:close/>
              </a:path>
            </a:pathLst>
          </a:custGeom>
        </p:spPr>
        <p:txBody>
          <a:bodyPr wrap="square">
            <a:noAutofit/>
          </a:bodyPr>
          <a:lstStyle/>
          <a:p>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E8A9BD-76F0-9AAE-B4B3-EA3014B25B95}"/>
              </a:ext>
            </a:extLst>
          </p:cNvPr>
          <p:cNvSpPr>
            <a:spLocks noGrp="1"/>
          </p:cNvSpPr>
          <p:nvPr>
            <p:ph type="ctrTitle"/>
          </p:nvPr>
        </p:nvSpPr>
        <p:spPr>
          <a:xfrm>
            <a:off x="2408238" y="1750055"/>
            <a:ext cx="14449425" cy="3722887"/>
          </a:xfrm>
        </p:spPr>
        <p:txBody>
          <a:bodyPr anchor="b"/>
          <a:lstStyle>
            <a:lvl1pPr algn="ctr">
              <a:defRPr sz="9356"/>
            </a:lvl1pPr>
          </a:lstStyle>
          <a:p>
            <a:r>
              <a:rPr lang="nl-NL"/>
              <a:t>Klik om stijl te bewerken</a:t>
            </a:r>
          </a:p>
        </p:txBody>
      </p:sp>
      <p:sp>
        <p:nvSpPr>
          <p:cNvPr id="3" name="Ondertitel 2">
            <a:extLst>
              <a:ext uri="{FF2B5EF4-FFF2-40B4-BE49-F238E27FC236}">
                <a16:creationId xmlns:a16="http://schemas.microsoft.com/office/drawing/2014/main" id="{D8C3D412-0D8B-1671-A685-D5DAE4A5A75E}"/>
              </a:ext>
            </a:extLst>
          </p:cNvPr>
          <p:cNvSpPr>
            <a:spLocks noGrp="1"/>
          </p:cNvSpPr>
          <p:nvPr>
            <p:ph type="subTitle" idx="1"/>
          </p:nvPr>
        </p:nvSpPr>
        <p:spPr>
          <a:xfrm>
            <a:off x="2408238" y="5616511"/>
            <a:ext cx="14449425" cy="2581762"/>
          </a:xfrm>
        </p:spPr>
        <p:txBody>
          <a:bodyPr/>
          <a:lstStyle>
            <a:lvl1pPr marL="0" indent="0" algn="ctr">
              <a:buNone/>
              <a:defRPr sz="3742"/>
            </a:lvl1pPr>
            <a:lvl2pPr marL="712912" indent="0" algn="ctr">
              <a:buNone/>
              <a:defRPr sz="3119"/>
            </a:lvl2pPr>
            <a:lvl3pPr marL="1425824" indent="0" algn="ctr">
              <a:buNone/>
              <a:defRPr sz="2807"/>
            </a:lvl3pPr>
            <a:lvl4pPr marL="2138736" indent="0" algn="ctr">
              <a:buNone/>
              <a:defRPr sz="2495"/>
            </a:lvl4pPr>
            <a:lvl5pPr marL="2851648" indent="0" algn="ctr">
              <a:buNone/>
              <a:defRPr sz="2495"/>
            </a:lvl5pPr>
            <a:lvl6pPr marL="3564560" indent="0" algn="ctr">
              <a:buNone/>
              <a:defRPr sz="2495"/>
            </a:lvl6pPr>
            <a:lvl7pPr marL="4277472" indent="0" algn="ctr">
              <a:buNone/>
              <a:defRPr sz="2495"/>
            </a:lvl7pPr>
            <a:lvl8pPr marL="4990384" indent="0" algn="ctr">
              <a:buNone/>
              <a:defRPr sz="2495"/>
            </a:lvl8pPr>
            <a:lvl9pPr marL="5703296" indent="0" algn="ctr">
              <a:buNone/>
              <a:defRPr sz="2495"/>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2066EF2-589D-5543-7D7A-AC71A040A5EA}"/>
              </a:ext>
            </a:extLst>
          </p:cNvPr>
          <p:cNvSpPr>
            <a:spLocks noGrp="1"/>
          </p:cNvSpPr>
          <p:nvPr>
            <p:ph type="dt" sz="half" idx="10"/>
          </p:nvPr>
        </p:nvSpPr>
        <p:spPr/>
        <p:txBody>
          <a:bodyPr/>
          <a:lstStyle/>
          <a:p>
            <a:fld id="{08A1C12E-FDE3-7F4E-93F4-B400E59EAFF7}" type="datetimeFigureOut">
              <a:rPr lang="nl-NL" smtClean="0"/>
              <a:t>6-10-2022</a:t>
            </a:fld>
            <a:endParaRPr lang="nl-NL"/>
          </a:p>
        </p:txBody>
      </p:sp>
      <p:sp>
        <p:nvSpPr>
          <p:cNvPr id="5" name="Tijdelijke aanduiding voor voettekst 4">
            <a:extLst>
              <a:ext uri="{FF2B5EF4-FFF2-40B4-BE49-F238E27FC236}">
                <a16:creationId xmlns:a16="http://schemas.microsoft.com/office/drawing/2014/main" id="{8038F5C3-EB54-5E3F-465F-D089EF326D3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227529-84AF-28C0-83D3-7A71173435E5}"/>
              </a:ext>
            </a:extLst>
          </p:cNvPr>
          <p:cNvSpPr>
            <a:spLocks noGrp="1"/>
          </p:cNvSpPr>
          <p:nvPr>
            <p:ph type="sldNum" sz="quarter" idx="12"/>
          </p:nvPr>
        </p:nvSpPr>
        <p:spPr/>
        <p:txBody>
          <a:bodyPr/>
          <a:lstStyle/>
          <a:p>
            <a:fld id="{EDA2D1B1-2E82-414C-90A1-248875C6C53A}" type="slidenum">
              <a:rPr lang="nl-NL" smtClean="0"/>
              <a:t>‹nr.›</a:t>
            </a:fld>
            <a:endParaRPr lang="nl-NL"/>
          </a:p>
        </p:txBody>
      </p:sp>
    </p:spTree>
    <p:extLst>
      <p:ext uri="{BB962C8B-B14F-4D97-AF65-F5344CB8AC3E}">
        <p14:creationId xmlns:p14="http://schemas.microsoft.com/office/powerpoint/2010/main" val="1926148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2F416A-4BB6-A20E-47FF-7D7C9C61F2E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28E3E60-EDA9-803D-65F9-E55F34039AD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82E459C-B68E-2F17-E935-8E66A29F5EA5}"/>
              </a:ext>
            </a:extLst>
          </p:cNvPr>
          <p:cNvSpPr>
            <a:spLocks noGrp="1"/>
          </p:cNvSpPr>
          <p:nvPr>
            <p:ph type="dt" sz="half" idx="10"/>
          </p:nvPr>
        </p:nvSpPr>
        <p:spPr/>
        <p:txBody>
          <a:bodyPr/>
          <a:lstStyle/>
          <a:p>
            <a:fld id="{08A1C12E-FDE3-7F4E-93F4-B400E59EAFF7}" type="datetimeFigureOut">
              <a:rPr lang="nl-NL" smtClean="0"/>
              <a:t>6-10-2022</a:t>
            </a:fld>
            <a:endParaRPr lang="nl-NL"/>
          </a:p>
        </p:txBody>
      </p:sp>
      <p:sp>
        <p:nvSpPr>
          <p:cNvPr id="5" name="Tijdelijke aanduiding voor voettekst 4">
            <a:extLst>
              <a:ext uri="{FF2B5EF4-FFF2-40B4-BE49-F238E27FC236}">
                <a16:creationId xmlns:a16="http://schemas.microsoft.com/office/drawing/2014/main" id="{BDEAF0F2-CDA3-8B24-386A-6201881FCF8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B6DA15B-A31F-1D48-A0C2-3809F9DAF17C}"/>
              </a:ext>
            </a:extLst>
          </p:cNvPr>
          <p:cNvSpPr>
            <a:spLocks noGrp="1"/>
          </p:cNvSpPr>
          <p:nvPr>
            <p:ph type="sldNum" sz="quarter" idx="12"/>
          </p:nvPr>
        </p:nvSpPr>
        <p:spPr/>
        <p:txBody>
          <a:bodyPr/>
          <a:lstStyle/>
          <a:p>
            <a:fld id="{EDA2D1B1-2E82-414C-90A1-248875C6C53A}" type="slidenum">
              <a:rPr lang="nl-NL" smtClean="0"/>
              <a:t>‹nr.›</a:t>
            </a:fld>
            <a:endParaRPr lang="nl-NL"/>
          </a:p>
        </p:txBody>
      </p:sp>
    </p:spTree>
    <p:extLst>
      <p:ext uri="{BB962C8B-B14F-4D97-AF65-F5344CB8AC3E}">
        <p14:creationId xmlns:p14="http://schemas.microsoft.com/office/powerpoint/2010/main" val="1774497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F7D3B3-98C1-AA93-785E-8B626E08C036}"/>
              </a:ext>
            </a:extLst>
          </p:cNvPr>
          <p:cNvSpPr>
            <a:spLocks noGrp="1"/>
          </p:cNvSpPr>
          <p:nvPr>
            <p:ph type="title"/>
          </p:nvPr>
        </p:nvSpPr>
        <p:spPr>
          <a:xfrm>
            <a:off x="1314496" y="2665925"/>
            <a:ext cx="16616839" cy="4448157"/>
          </a:xfrm>
        </p:spPr>
        <p:txBody>
          <a:bodyPr anchor="b"/>
          <a:lstStyle>
            <a:lvl1pPr>
              <a:defRPr sz="9356"/>
            </a:lvl1pPr>
          </a:lstStyle>
          <a:p>
            <a:r>
              <a:rPr lang="nl-NL"/>
              <a:t>Klik om stijl te bewerken</a:t>
            </a:r>
          </a:p>
        </p:txBody>
      </p:sp>
      <p:sp>
        <p:nvSpPr>
          <p:cNvPr id="3" name="Tijdelijke aanduiding voor tekst 2">
            <a:extLst>
              <a:ext uri="{FF2B5EF4-FFF2-40B4-BE49-F238E27FC236}">
                <a16:creationId xmlns:a16="http://schemas.microsoft.com/office/drawing/2014/main" id="{6B48AAFF-EE0D-D345-080B-8ADDAB6FA174}"/>
              </a:ext>
            </a:extLst>
          </p:cNvPr>
          <p:cNvSpPr>
            <a:spLocks noGrp="1"/>
          </p:cNvSpPr>
          <p:nvPr>
            <p:ph type="body" idx="1"/>
          </p:nvPr>
        </p:nvSpPr>
        <p:spPr>
          <a:xfrm>
            <a:off x="1314496" y="7156164"/>
            <a:ext cx="16616839" cy="2339180"/>
          </a:xfrm>
        </p:spPr>
        <p:txBody>
          <a:bodyPr/>
          <a:lstStyle>
            <a:lvl1pPr marL="0" indent="0">
              <a:buNone/>
              <a:defRPr sz="3742">
                <a:solidFill>
                  <a:schemeClr val="tx1">
                    <a:tint val="75000"/>
                  </a:schemeClr>
                </a:solidFill>
              </a:defRPr>
            </a:lvl1pPr>
            <a:lvl2pPr marL="712912" indent="0">
              <a:buNone/>
              <a:defRPr sz="3119">
                <a:solidFill>
                  <a:schemeClr val="tx1">
                    <a:tint val="75000"/>
                  </a:schemeClr>
                </a:solidFill>
              </a:defRPr>
            </a:lvl2pPr>
            <a:lvl3pPr marL="1425824" indent="0">
              <a:buNone/>
              <a:defRPr sz="2807">
                <a:solidFill>
                  <a:schemeClr val="tx1">
                    <a:tint val="75000"/>
                  </a:schemeClr>
                </a:solidFill>
              </a:defRPr>
            </a:lvl3pPr>
            <a:lvl4pPr marL="2138736" indent="0">
              <a:buNone/>
              <a:defRPr sz="2495">
                <a:solidFill>
                  <a:schemeClr val="tx1">
                    <a:tint val="75000"/>
                  </a:schemeClr>
                </a:solidFill>
              </a:defRPr>
            </a:lvl4pPr>
            <a:lvl5pPr marL="2851648" indent="0">
              <a:buNone/>
              <a:defRPr sz="2495">
                <a:solidFill>
                  <a:schemeClr val="tx1">
                    <a:tint val="75000"/>
                  </a:schemeClr>
                </a:solidFill>
              </a:defRPr>
            </a:lvl5pPr>
            <a:lvl6pPr marL="3564560" indent="0">
              <a:buNone/>
              <a:defRPr sz="2495">
                <a:solidFill>
                  <a:schemeClr val="tx1">
                    <a:tint val="75000"/>
                  </a:schemeClr>
                </a:solidFill>
              </a:defRPr>
            </a:lvl6pPr>
            <a:lvl7pPr marL="4277472" indent="0">
              <a:buNone/>
              <a:defRPr sz="2495">
                <a:solidFill>
                  <a:schemeClr val="tx1">
                    <a:tint val="75000"/>
                  </a:schemeClr>
                </a:solidFill>
              </a:defRPr>
            </a:lvl7pPr>
            <a:lvl8pPr marL="4990384" indent="0">
              <a:buNone/>
              <a:defRPr sz="2495">
                <a:solidFill>
                  <a:schemeClr val="tx1">
                    <a:tint val="75000"/>
                  </a:schemeClr>
                </a:solidFill>
              </a:defRPr>
            </a:lvl8pPr>
            <a:lvl9pPr marL="5703296" indent="0">
              <a:buNone/>
              <a:defRPr sz="2495">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2C6090C-8B6D-BAEB-8420-F59A82025245}"/>
              </a:ext>
            </a:extLst>
          </p:cNvPr>
          <p:cNvSpPr>
            <a:spLocks noGrp="1"/>
          </p:cNvSpPr>
          <p:nvPr>
            <p:ph type="dt" sz="half" idx="10"/>
          </p:nvPr>
        </p:nvSpPr>
        <p:spPr/>
        <p:txBody>
          <a:bodyPr/>
          <a:lstStyle/>
          <a:p>
            <a:fld id="{08A1C12E-FDE3-7F4E-93F4-B400E59EAFF7}" type="datetimeFigureOut">
              <a:rPr lang="nl-NL" smtClean="0"/>
              <a:t>6-10-2022</a:t>
            </a:fld>
            <a:endParaRPr lang="nl-NL"/>
          </a:p>
        </p:txBody>
      </p:sp>
      <p:sp>
        <p:nvSpPr>
          <p:cNvPr id="5" name="Tijdelijke aanduiding voor voettekst 4">
            <a:extLst>
              <a:ext uri="{FF2B5EF4-FFF2-40B4-BE49-F238E27FC236}">
                <a16:creationId xmlns:a16="http://schemas.microsoft.com/office/drawing/2014/main" id="{C2E3FC82-D9AA-4EC3-D56E-62E828613F4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EAFCD25-3422-8590-112B-A0A6C6DE37EE}"/>
              </a:ext>
            </a:extLst>
          </p:cNvPr>
          <p:cNvSpPr>
            <a:spLocks noGrp="1"/>
          </p:cNvSpPr>
          <p:nvPr>
            <p:ph type="sldNum" sz="quarter" idx="12"/>
          </p:nvPr>
        </p:nvSpPr>
        <p:spPr/>
        <p:txBody>
          <a:bodyPr/>
          <a:lstStyle/>
          <a:p>
            <a:fld id="{EDA2D1B1-2E82-414C-90A1-248875C6C53A}" type="slidenum">
              <a:rPr lang="nl-NL" smtClean="0"/>
              <a:t>‹nr.›</a:t>
            </a:fld>
            <a:endParaRPr lang="nl-NL"/>
          </a:p>
        </p:txBody>
      </p:sp>
    </p:spTree>
    <p:extLst>
      <p:ext uri="{BB962C8B-B14F-4D97-AF65-F5344CB8AC3E}">
        <p14:creationId xmlns:p14="http://schemas.microsoft.com/office/powerpoint/2010/main" val="4273448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B211D3-0EA4-C2B0-14DA-1AFD09396AD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E59146A-EFAE-9CBA-DBEA-EF1DB9AE812E}"/>
              </a:ext>
            </a:extLst>
          </p:cNvPr>
          <p:cNvSpPr>
            <a:spLocks noGrp="1"/>
          </p:cNvSpPr>
          <p:nvPr>
            <p:ph sz="half" idx="1"/>
          </p:nvPr>
        </p:nvSpPr>
        <p:spPr>
          <a:xfrm>
            <a:off x="1324530" y="2846623"/>
            <a:ext cx="8188008" cy="678486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67F64088-9CA4-D420-E05C-68E3625583E1}"/>
              </a:ext>
            </a:extLst>
          </p:cNvPr>
          <p:cNvSpPr>
            <a:spLocks noGrp="1"/>
          </p:cNvSpPr>
          <p:nvPr>
            <p:ph sz="half" idx="2"/>
          </p:nvPr>
        </p:nvSpPr>
        <p:spPr>
          <a:xfrm>
            <a:off x="9753362" y="2846623"/>
            <a:ext cx="8188008" cy="678486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AF53FB49-185A-536D-BF89-F53498EC40D2}"/>
              </a:ext>
            </a:extLst>
          </p:cNvPr>
          <p:cNvSpPr>
            <a:spLocks noGrp="1"/>
          </p:cNvSpPr>
          <p:nvPr>
            <p:ph type="dt" sz="half" idx="10"/>
          </p:nvPr>
        </p:nvSpPr>
        <p:spPr/>
        <p:txBody>
          <a:bodyPr/>
          <a:lstStyle/>
          <a:p>
            <a:fld id="{08A1C12E-FDE3-7F4E-93F4-B400E59EAFF7}" type="datetimeFigureOut">
              <a:rPr lang="nl-NL" smtClean="0"/>
              <a:t>6-10-2022</a:t>
            </a:fld>
            <a:endParaRPr lang="nl-NL"/>
          </a:p>
        </p:txBody>
      </p:sp>
      <p:sp>
        <p:nvSpPr>
          <p:cNvPr id="6" name="Tijdelijke aanduiding voor voettekst 5">
            <a:extLst>
              <a:ext uri="{FF2B5EF4-FFF2-40B4-BE49-F238E27FC236}">
                <a16:creationId xmlns:a16="http://schemas.microsoft.com/office/drawing/2014/main" id="{DE221F6B-B191-6C69-0A6D-DA93DF3FE36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A9A85B2-7673-0DDB-4398-4D0C75C0A3BE}"/>
              </a:ext>
            </a:extLst>
          </p:cNvPr>
          <p:cNvSpPr>
            <a:spLocks noGrp="1"/>
          </p:cNvSpPr>
          <p:nvPr>
            <p:ph type="sldNum" sz="quarter" idx="12"/>
          </p:nvPr>
        </p:nvSpPr>
        <p:spPr/>
        <p:txBody>
          <a:bodyPr/>
          <a:lstStyle/>
          <a:p>
            <a:fld id="{EDA2D1B1-2E82-414C-90A1-248875C6C53A}" type="slidenum">
              <a:rPr lang="nl-NL" smtClean="0"/>
              <a:t>‹nr.›</a:t>
            </a:fld>
            <a:endParaRPr lang="nl-NL"/>
          </a:p>
        </p:txBody>
      </p:sp>
    </p:spTree>
    <p:extLst>
      <p:ext uri="{BB962C8B-B14F-4D97-AF65-F5344CB8AC3E}">
        <p14:creationId xmlns:p14="http://schemas.microsoft.com/office/powerpoint/2010/main" val="28540102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47179" y="412457"/>
            <a:ext cx="18177890" cy="299720"/>
          </a:xfrm>
          <a:prstGeom prst="rect">
            <a:avLst/>
          </a:prstGeom>
        </p:spPr>
        <p:txBody>
          <a:bodyPr wrap="square" lIns="0" tIns="0" rIns="0" bIns="0">
            <a:spAutoFit/>
          </a:bodyPr>
          <a:lstStyle>
            <a:lvl1pPr>
              <a:defRPr sz="1800" b="0" i="0">
                <a:solidFill>
                  <a:srgbClr val="0033EB"/>
                </a:solidFill>
                <a:latin typeface="DarkerGrotesque-Light"/>
                <a:cs typeface="DarkerGrotesque-Light"/>
              </a:defRPr>
            </a:lvl1pPr>
          </a:lstStyle>
          <a:p>
            <a:endParaRPr/>
          </a:p>
        </p:txBody>
      </p:sp>
      <p:sp>
        <p:nvSpPr>
          <p:cNvPr id="3" name="Holder 3"/>
          <p:cNvSpPr>
            <a:spLocks noGrp="1"/>
          </p:cNvSpPr>
          <p:nvPr>
            <p:ph type="body" idx="1"/>
          </p:nvPr>
        </p:nvSpPr>
        <p:spPr>
          <a:xfrm>
            <a:off x="963612" y="2459482"/>
            <a:ext cx="17345024"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552565" y="9944862"/>
            <a:ext cx="6167120"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63612" y="9944862"/>
            <a:ext cx="4432617"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10/6/2022</a:t>
            </a:fld>
            <a:endParaRPr lang="en-US"/>
          </a:p>
        </p:txBody>
      </p:sp>
      <p:sp>
        <p:nvSpPr>
          <p:cNvPr id="6" name="Holder 6"/>
          <p:cNvSpPr>
            <a:spLocks noGrp="1"/>
          </p:cNvSpPr>
          <p:nvPr>
            <p:ph type="sldNum" sz="quarter" idx="7"/>
          </p:nvPr>
        </p:nvSpPr>
        <p:spPr>
          <a:xfrm>
            <a:off x="13876021" y="9944862"/>
            <a:ext cx="4432617"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1D5F388-B619-F510-EB36-38BDACEE98C1}"/>
              </a:ext>
            </a:extLst>
          </p:cNvPr>
          <p:cNvSpPr>
            <a:spLocks noGrp="1"/>
          </p:cNvSpPr>
          <p:nvPr>
            <p:ph type="title"/>
          </p:nvPr>
        </p:nvSpPr>
        <p:spPr>
          <a:xfrm>
            <a:off x="1324531" y="569326"/>
            <a:ext cx="16616839" cy="2066896"/>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7259B23B-5E55-EB0E-BCE5-04AA5F2C223F}"/>
              </a:ext>
            </a:extLst>
          </p:cNvPr>
          <p:cNvSpPr>
            <a:spLocks noGrp="1"/>
          </p:cNvSpPr>
          <p:nvPr>
            <p:ph type="body" idx="1"/>
          </p:nvPr>
        </p:nvSpPr>
        <p:spPr>
          <a:xfrm>
            <a:off x="1324531" y="2846623"/>
            <a:ext cx="16616839" cy="6784864"/>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0741CB8-F4B6-38EA-987F-1361167B2DB9}"/>
              </a:ext>
            </a:extLst>
          </p:cNvPr>
          <p:cNvSpPr>
            <a:spLocks noGrp="1"/>
          </p:cNvSpPr>
          <p:nvPr>
            <p:ph type="dt" sz="half" idx="2"/>
          </p:nvPr>
        </p:nvSpPr>
        <p:spPr>
          <a:xfrm>
            <a:off x="1324530" y="9911198"/>
            <a:ext cx="4334828" cy="569325"/>
          </a:xfrm>
          <a:prstGeom prst="rect">
            <a:avLst/>
          </a:prstGeom>
        </p:spPr>
        <p:txBody>
          <a:bodyPr vert="horz" lIns="91440" tIns="45720" rIns="91440" bIns="45720" rtlCol="0" anchor="ctr"/>
          <a:lstStyle>
            <a:lvl1pPr algn="l">
              <a:defRPr sz="1871">
                <a:solidFill>
                  <a:schemeClr val="tx1">
                    <a:tint val="75000"/>
                  </a:schemeClr>
                </a:solidFill>
              </a:defRPr>
            </a:lvl1pPr>
          </a:lstStyle>
          <a:p>
            <a:fld id="{08A1C12E-FDE3-7F4E-93F4-B400E59EAFF7}" type="datetimeFigureOut">
              <a:rPr lang="nl-NL" smtClean="0"/>
              <a:t>6-10-2022</a:t>
            </a:fld>
            <a:endParaRPr lang="nl-NL"/>
          </a:p>
        </p:txBody>
      </p:sp>
      <p:sp>
        <p:nvSpPr>
          <p:cNvPr id="5" name="Tijdelijke aanduiding voor voettekst 4">
            <a:extLst>
              <a:ext uri="{FF2B5EF4-FFF2-40B4-BE49-F238E27FC236}">
                <a16:creationId xmlns:a16="http://schemas.microsoft.com/office/drawing/2014/main" id="{53D41CE3-6200-24FC-F064-FE331FA63CEB}"/>
              </a:ext>
            </a:extLst>
          </p:cNvPr>
          <p:cNvSpPr>
            <a:spLocks noGrp="1"/>
          </p:cNvSpPr>
          <p:nvPr>
            <p:ph type="ftr" sz="quarter" idx="3"/>
          </p:nvPr>
        </p:nvSpPr>
        <p:spPr>
          <a:xfrm>
            <a:off x="6381830" y="9911198"/>
            <a:ext cx="6502241" cy="569325"/>
          </a:xfrm>
          <a:prstGeom prst="rect">
            <a:avLst/>
          </a:prstGeom>
        </p:spPr>
        <p:txBody>
          <a:bodyPr vert="horz" lIns="91440" tIns="45720" rIns="91440" bIns="45720" rtlCol="0" anchor="ctr"/>
          <a:lstStyle>
            <a:lvl1pPr algn="ctr">
              <a:defRPr sz="1871">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AA3DFB8-9E9A-F092-A32D-5C588829F001}"/>
              </a:ext>
            </a:extLst>
          </p:cNvPr>
          <p:cNvSpPr>
            <a:spLocks noGrp="1"/>
          </p:cNvSpPr>
          <p:nvPr>
            <p:ph type="sldNum" sz="quarter" idx="4"/>
          </p:nvPr>
        </p:nvSpPr>
        <p:spPr>
          <a:xfrm>
            <a:off x="13606542" y="9911198"/>
            <a:ext cx="4334828" cy="569325"/>
          </a:xfrm>
          <a:prstGeom prst="rect">
            <a:avLst/>
          </a:prstGeom>
        </p:spPr>
        <p:txBody>
          <a:bodyPr vert="horz" lIns="91440" tIns="45720" rIns="91440" bIns="45720" rtlCol="0" anchor="ctr"/>
          <a:lstStyle>
            <a:lvl1pPr algn="r">
              <a:defRPr sz="1871">
                <a:solidFill>
                  <a:schemeClr val="tx1">
                    <a:tint val="75000"/>
                  </a:schemeClr>
                </a:solidFill>
              </a:defRPr>
            </a:lvl1pPr>
          </a:lstStyle>
          <a:p>
            <a:fld id="{EDA2D1B1-2E82-414C-90A1-248875C6C53A}" type="slidenum">
              <a:rPr lang="nl-NL" smtClean="0"/>
              <a:t>‹nr.›</a:t>
            </a:fld>
            <a:endParaRPr lang="nl-NL"/>
          </a:p>
        </p:txBody>
      </p:sp>
    </p:spTree>
    <p:extLst>
      <p:ext uri="{BB962C8B-B14F-4D97-AF65-F5344CB8AC3E}">
        <p14:creationId xmlns:p14="http://schemas.microsoft.com/office/powerpoint/2010/main" val="376676258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9" r:id="rId12"/>
  </p:sldLayoutIdLst>
  <p:txStyles>
    <p:titleStyle>
      <a:lvl1pPr algn="l" defTabSz="1425824" rtl="0" eaLnBrk="1" latinLnBrk="0" hangingPunct="1">
        <a:lnSpc>
          <a:spcPct val="90000"/>
        </a:lnSpc>
        <a:spcBef>
          <a:spcPct val="0"/>
        </a:spcBef>
        <a:buNone/>
        <a:defRPr sz="6861" kern="1200">
          <a:solidFill>
            <a:schemeClr val="tx1"/>
          </a:solidFill>
          <a:latin typeface="+mj-lt"/>
          <a:ea typeface="+mj-ea"/>
          <a:cs typeface="+mj-cs"/>
        </a:defRPr>
      </a:lvl1pPr>
    </p:titleStyle>
    <p:bodyStyle>
      <a:lvl1pPr marL="356456" indent="-356456" algn="l" defTabSz="1425824" rtl="0" eaLnBrk="1" latinLnBrk="0" hangingPunct="1">
        <a:lnSpc>
          <a:spcPct val="90000"/>
        </a:lnSpc>
        <a:spcBef>
          <a:spcPts val="1559"/>
        </a:spcBef>
        <a:buFont typeface="Arial" panose="020B0604020202020204" pitchFamily="34" charset="0"/>
        <a:buChar char="•"/>
        <a:defRPr sz="4366" kern="1200">
          <a:solidFill>
            <a:schemeClr val="tx1"/>
          </a:solidFill>
          <a:latin typeface="+mn-lt"/>
          <a:ea typeface="+mn-ea"/>
          <a:cs typeface="+mn-cs"/>
        </a:defRPr>
      </a:lvl1pPr>
      <a:lvl2pPr marL="1069368" indent="-356456" algn="l" defTabSz="1425824"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2280" indent="-356456" algn="l" defTabSz="1425824" rtl="0" eaLnBrk="1" latinLnBrk="0" hangingPunct="1">
        <a:lnSpc>
          <a:spcPct val="90000"/>
        </a:lnSpc>
        <a:spcBef>
          <a:spcPts val="780"/>
        </a:spcBef>
        <a:buFont typeface="Arial" panose="020B0604020202020204" pitchFamily="34" charset="0"/>
        <a:buChar char="•"/>
        <a:defRPr sz="3119" kern="1200">
          <a:solidFill>
            <a:schemeClr val="tx1"/>
          </a:solidFill>
          <a:latin typeface="+mn-lt"/>
          <a:ea typeface="+mn-ea"/>
          <a:cs typeface="+mn-cs"/>
        </a:defRPr>
      </a:lvl3pPr>
      <a:lvl4pPr marL="2495192" indent="-356456" algn="l" defTabSz="1425824"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4pPr>
      <a:lvl5pPr marL="3208104" indent="-356456" algn="l" defTabSz="1425824"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5pPr>
      <a:lvl6pPr marL="3921016" indent="-356456" algn="l" defTabSz="1425824"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6pPr>
      <a:lvl7pPr marL="4633928" indent="-356456" algn="l" defTabSz="1425824"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7pPr>
      <a:lvl8pPr marL="5346840" indent="-356456" algn="l" defTabSz="1425824"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8pPr>
      <a:lvl9pPr marL="6059752" indent="-356456" algn="l" defTabSz="1425824"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9pPr>
    </p:bodyStyle>
    <p:otherStyle>
      <a:defPPr>
        <a:defRPr lang="nl-NL"/>
      </a:defPPr>
      <a:lvl1pPr marL="0" algn="l" defTabSz="1425824" rtl="0" eaLnBrk="1" latinLnBrk="0" hangingPunct="1">
        <a:defRPr sz="2807" kern="1200">
          <a:solidFill>
            <a:schemeClr val="tx1"/>
          </a:solidFill>
          <a:latin typeface="+mn-lt"/>
          <a:ea typeface="+mn-ea"/>
          <a:cs typeface="+mn-cs"/>
        </a:defRPr>
      </a:lvl1pPr>
      <a:lvl2pPr marL="712912" algn="l" defTabSz="1425824" rtl="0" eaLnBrk="1" latinLnBrk="0" hangingPunct="1">
        <a:defRPr sz="2807" kern="1200">
          <a:solidFill>
            <a:schemeClr val="tx1"/>
          </a:solidFill>
          <a:latin typeface="+mn-lt"/>
          <a:ea typeface="+mn-ea"/>
          <a:cs typeface="+mn-cs"/>
        </a:defRPr>
      </a:lvl2pPr>
      <a:lvl3pPr marL="1425824" algn="l" defTabSz="1425824" rtl="0" eaLnBrk="1" latinLnBrk="0" hangingPunct="1">
        <a:defRPr sz="2807" kern="1200">
          <a:solidFill>
            <a:schemeClr val="tx1"/>
          </a:solidFill>
          <a:latin typeface="+mn-lt"/>
          <a:ea typeface="+mn-ea"/>
          <a:cs typeface="+mn-cs"/>
        </a:defRPr>
      </a:lvl3pPr>
      <a:lvl4pPr marL="2138736" algn="l" defTabSz="1425824" rtl="0" eaLnBrk="1" latinLnBrk="0" hangingPunct="1">
        <a:defRPr sz="2807" kern="1200">
          <a:solidFill>
            <a:schemeClr val="tx1"/>
          </a:solidFill>
          <a:latin typeface="+mn-lt"/>
          <a:ea typeface="+mn-ea"/>
          <a:cs typeface="+mn-cs"/>
        </a:defRPr>
      </a:lvl4pPr>
      <a:lvl5pPr marL="2851648" algn="l" defTabSz="1425824" rtl="0" eaLnBrk="1" latinLnBrk="0" hangingPunct="1">
        <a:defRPr sz="2807" kern="1200">
          <a:solidFill>
            <a:schemeClr val="tx1"/>
          </a:solidFill>
          <a:latin typeface="+mn-lt"/>
          <a:ea typeface="+mn-ea"/>
          <a:cs typeface="+mn-cs"/>
        </a:defRPr>
      </a:lvl5pPr>
      <a:lvl6pPr marL="3564560" algn="l" defTabSz="1425824" rtl="0" eaLnBrk="1" latinLnBrk="0" hangingPunct="1">
        <a:defRPr sz="2807" kern="1200">
          <a:solidFill>
            <a:schemeClr val="tx1"/>
          </a:solidFill>
          <a:latin typeface="+mn-lt"/>
          <a:ea typeface="+mn-ea"/>
          <a:cs typeface="+mn-cs"/>
        </a:defRPr>
      </a:lvl6pPr>
      <a:lvl7pPr marL="4277472" algn="l" defTabSz="1425824" rtl="0" eaLnBrk="1" latinLnBrk="0" hangingPunct="1">
        <a:defRPr sz="2807" kern="1200">
          <a:solidFill>
            <a:schemeClr val="tx1"/>
          </a:solidFill>
          <a:latin typeface="+mn-lt"/>
          <a:ea typeface="+mn-ea"/>
          <a:cs typeface="+mn-cs"/>
        </a:defRPr>
      </a:lvl7pPr>
      <a:lvl8pPr marL="4990384" algn="l" defTabSz="1425824" rtl="0" eaLnBrk="1" latinLnBrk="0" hangingPunct="1">
        <a:defRPr sz="2807" kern="1200">
          <a:solidFill>
            <a:schemeClr val="tx1"/>
          </a:solidFill>
          <a:latin typeface="+mn-lt"/>
          <a:ea typeface="+mn-ea"/>
          <a:cs typeface="+mn-cs"/>
        </a:defRPr>
      </a:lvl8pPr>
      <a:lvl9pPr marL="5703296" algn="l" defTabSz="1425824" rtl="0" eaLnBrk="1" latinLnBrk="0" hangingPunct="1">
        <a:defRPr sz="28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84.jpeg"/><Relationship Id="rId2" Type="http://schemas.microsoft.com/office/2018/10/relationships/comments" Target="../comments/modernComment_10A_0.xml"/><Relationship Id="rId1" Type="http://schemas.openxmlformats.org/officeDocument/2006/relationships/slideLayout" Target="../slideLayouts/slideLayout2.xml"/><Relationship Id="rId6" Type="http://schemas.openxmlformats.org/officeDocument/2006/relationships/image" Target="../media/image85.emf"/><Relationship Id="rId5" Type="http://schemas.openxmlformats.org/officeDocument/2006/relationships/image" Target="../media/image5.emf"/><Relationship Id="rId4" Type="http://schemas.openxmlformats.org/officeDocument/2006/relationships/hyperlink" Target="mailto:renik@excapinternational.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emf"/><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emf"/><Relationship Id="rId7" Type="http://schemas.openxmlformats.org/officeDocument/2006/relationships/image" Target="../media/image22.emf"/><Relationship Id="rId2" Type="http://schemas.openxmlformats.org/officeDocument/2006/relationships/image" Target="../media/image17.emf"/><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emf"/><Relationship Id="rId10" Type="http://schemas.openxmlformats.org/officeDocument/2006/relationships/image" Target="../media/image4.emf"/><Relationship Id="rId4" Type="http://schemas.openxmlformats.org/officeDocument/2006/relationships/image" Target="../media/image19.emf"/><Relationship Id="rId9" Type="http://schemas.openxmlformats.org/officeDocument/2006/relationships/image" Target="../media/image24.emf"/></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image" Target="../media/image49.emf"/><Relationship Id="rId3" Type="http://schemas.openxmlformats.org/officeDocument/2006/relationships/image" Target="../media/image26.png"/><Relationship Id="rId21" Type="http://schemas.openxmlformats.org/officeDocument/2006/relationships/image" Target="../media/image44.emf"/><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8.emf"/><Relationship Id="rId2" Type="http://schemas.openxmlformats.org/officeDocument/2006/relationships/image" Target="../media/image25.png"/><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image" Target="../media/image47.emf"/><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emf"/><Relationship Id="rId28" Type="http://schemas.openxmlformats.org/officeDocument/2006/relationships/image" Target="../media/image2.emf"/><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emf"/><Relationship Id="rId27" Type="http://schemas.openxmlformats.org/officeDocument/2006/relationships/image" Target="../media/image50.emf"/></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15.emf"/><Relationship Id="rId5" Type="http://schemas.openxmlformats.org/officeDocument/2006/relationships/image" Target="../media/image53.png"/><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5.png"/><Relationship Id="rId7" Type="http://schemas.openxmlformats.org/officeDocument/2006/relationships/image" Target="../media/image57.emf"/><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15.emf"/><Relationship Id="rId10" Type="http://schemas.openxmlformats.org/officeDocument/2006/relationships/image" Target="../media/image4.emf"/><Relationship Id="rId4" Type="http://schemas.microsoft.com/office/2007/relationships/hdphoto" Target="../media/hdphoto1.wdp"/><Relationship Id="rId9" Type="http://schemas.openxmlformats.org/officeDocument/2006/relationships/image" Target="../media/image59.emf"/></Relationships>
</file>

<file path=ppt/slides/_rels/slide9.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png"/><Relationship Id="rId18" Type="http://schemas.openxmlformats.org/officeDocument/2006/relationships/image" Target="../media/image76.png"/><Relationship Id="rId26" Type="http://schemas.openxmlformats.org/officeDocument/2006/relationships/image" Target="../media/image81.emf"/><Relationship Id="rId3" Type="http://schemas.openxmlformats.org/officeDocument/2006/relationships/image" Target="../media/image61.png"/><Relationship Id="rId21" Type="http://schemas.openxmlformats.org/officeDocument/2006/relationships/image" Target="../media/image78.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jpeg"/><Relationship Id="rId25" Type="http://schemas.openxmlformats.org/officeDocument/2006/relationships/hyperlink" Target="https://excap.nl/media/8d99f94281e5b82/shimano-excap-case-eng-final.pdf" TargetMode="External"/><Relationship Id="rId2" Type="http://schemas.openxmlformats.org/officeDocument/2006/relationships/image" Target="../media/image60.png"/><Relationship Id="rId16" Type="http://schemas.openxmlformats.org/officeDocument/2006/relationships/image" Target="../media/image74.emf"/><Relationship Id="rId20" Type="http://schemas.openxmlformats.org/officeDocument/2006/relationships/image" Target="../media/image77.emf"/><Relationship Id="rId29" Type="http://schemas.openxmlformats.org/officeDocument/2006/relationships/image" Target="../media/image15.emf"/><Relationship Id="rId1" Type="http://schemas.openxmlformats.org/officeDocument/2006/relationships/slideLayout" Target="../slideLayouts/slideLayout2.xml"/><Relationship Id="rId6" Type="http://schemas.openxmlformats.org/officeDocument/2006/relationships/image" Target="../media/image64.emf"/><Relationship Id="rId11" Type="http://schemas.openxmlformats.org/officeDocument/2006/relationships/image" Target="../media/image69.png"/><Relationship Id="rId24" Type="http://schemas.openxmlformats.org/officeDocument/2006/relationships/image" Target="../media/image80.png"/><Relationship Id="rId5" Type="http://schemas.openxmlformats.org/officeDocument/2006/relationships/image" Target="../media/image63.emf"/><Relationship Id="rId15" Type="http://schemas.openxmlformats.org/officeDocument/2006/relationships/image" Target="../media/image73.emf"/><Relationship Id="rId23" Type="http://schemas.openxmlformats.org/officeDocument/2006/relationships/image" Target="../media/image79.emf"/><Relationship Id="rId28" Type="http://schemas.openxmlformats.org/officeDocument/2006/relationships/image" Target="../media/image82.emf"/><Relationship Id="rId10" Type="http://schemas.openxmlformats.org/officeDocument/2006/relationships/image" Target="../media/image68.svg"/><Relationship Id="rId19" Type="http://schemas.openxmlformats.org/officeDocument/2006/relationships/hyperlink" Target="IKEA%20Solar%20Panels%20-%20The%20Customer%20Journey%20analysed%20and%20benchmarked%20by%20excap%20(excapinternational.com)" TargetMode="External"/><Relationship Id="rId4" Type="http://schemas.openxmlformats.org/officeDocument/2006/relationships/image" Target="../media/image62.emf"/><Relationship Id="rId9" Type="http://schemas.openxmlformats.org/officeDocument/2006/relationships/image" Target="../media/image67.png"/><Relationship Id="rId14" Type="http://schemas.openxmlformats.org/officeDocument/2006/relationships/image" Target="../media/image72.svg"/><Relationship Id="rId22" Type="http://schemas.openxmlformats.org/officeDocument/2006/relationships/hyperlink" Target="https://excapinternational.com/media/0teie4rq/exc_klantcase_scotch-and-soda-en.pdf" TargetMode="External"/><Relationship Id="rId27" Type="http://schemas.openxmlformats.org/officeDocument/2006/relationships/hyperlink" Target="https://excapinternational.com/cases/ikea-solar-panels/" TargetMode="External"/><Relationship Id="rId30" Type="http://schemas.openxmlformats.org/officeDocument/2006/relationships/image" Target="../media/image8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Vrije vorm 17">
            <a:extLst>
              <a:ext uri="{FF2B5EF4-FFF2-40B4-BE49-F238E27FC236}">
                <a16:creationId xmlns:a16="http://schemas.microsoft.com/office/drawing/2014/main" id="{9939B7D5-7D4D-A3EC-CEA0-AC4A07794833}"/>
              </a:ext>
            </a:extLst>
          </p:cNvPr>
          <p:cNvSpPr/>
          <p:nvPr/>
        </p:nvSpPr>
        <p:spPr>
          <a:xfrm>
            <a:off x="6807199" y="0"/>
            <a:ext cx="12458700" cy="10693400"/>
          </a:xfrm>
          <a:custGeom>
            <a:avLst/>
            <a:gdLst>
              <a:gd name="connsiteX0" fmla="*/ 0 w 12458700"/>
              <a:gd name="connsiteY0" fmla="*/ 0 h 10693400"/>
              <a:gd name="connsiteX1" fmla="*/ 4301066 w 12458700"/>
              <a:gd name="connsiteY1" fmla="*/ 0 h 10693400"/>
              <a:gd name="connsiteX2" fmla="*/ 4310198 w 12458700"/>
              <a:gd name="connsiteY2" fmla="*/ 0 h 10693400"/>
              <a:gd name="connsiteX3" fmla="*/ 12458700 w 12458700"/>
              <a:gd name="connsiteY3" fmla="*/ 0 h 10693400"/>
              <a:gd name="connsiteX4" fmla="*/ 12458700 w 12458700"/>
              <a:gd name="connsiteY4" fmla="*/ 10693400 h 10693400"/>
              <a:gd name="connsiteX5" fmla="*/ 4310198 w 12458700"/>
              <a:gd name="connsiteY5" fmla="*/ 10693400 h 10693400"/>
              <a:gd name="connsiteX6" fmla="*/ 4301066 w 12458700"/>
              <a:gd name="connsiteY6" fmla="*/ 10693400 h 10693400"/>
              <a:gd name="connsiteX7" fmla="*/ 0 w 12458700"/>
              <a:gd name="connsiteY7" fmla="*/ 10693400 h 10693400"/>
              <a:gd name="connsiteX8" fmla="*/ 4301066 w 12458700"/>
              <a:gd name="connsiteY8" fmla="*/ 5358028 h 10693400"/>
              <a:gd name="connsiteX9" fmla="*/ 4301066 w 12458700"/>
              <a:gd name="connsiteY9" fmla="*/ 5335372 h 1069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8700" h="10693400">
                <a:moveTo>
                  <a:pt x="0" y="0"/>
                </a:moveTo>
                <a:lnTo>
                  <a:pt x="4301066" y="0"/>
                </a:lnTo>
                <a:lnTo>
                  <a:pt x="4310198" y="0"/>
                </a:lnTo>
                <a:lnTo>
                  <a:pt x="12458700" y="0"/>
                </a:lnTo>
                <a:lnTo>
                  <a:pt x="12458700" y="10693400"/>
                </a:lnTo>
                <a:lnTo>
                  <a:pt x="4310198" y="10693400"/>
                </a:lnTo>
                <a:lnTo>
                  <a:pt x="4301066" y="10693400"/>
                </a:lnTo>
                <a:lnTo>
                  <a:pt x="0" y="10693400"/>
                </a:lnTo>
                <a:lnTo>
                  <a:pt x="4301066" y="5358028"/>
                </a:lnTo>
                <a:lnTo>
                  <a:pt x="4301066" y="5335372"/>
                </a:lnTo>
                <a:close/>
              </a:path>
            </a:pathLst>
          </a:custGeom>
          <a:solidFill>
            <a:srgbClr val="0F39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pic>
        <p:nvPicPr>
          <p:cNvPr id="4" name="Tijdelijke aanduiding voor afbeelding 3">
            <a:extLst>
              <a:ext uri="{FF2B5EF4-FFF2-40B4-BE49-F238E27FC236}">
                <a16:creationId xmlns:a16="http://schemas.microsoft.com/office/drawing/2014/main" id="{BD2A749D-B15F-2567-E732-E2B631679C5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44" t="-2532" r="41856" b="15477"/>
          <a:stretch/>
        </p:blipFill>
        <p:spPr>
          <a:xfrm>
            <a:off x="3838304" y="-659769"/>
            <a:ext cx="12349962" cy="12349964"/>
          </a:xfrm>
        </p:spPr>
      </p:pic>
      <p:grpSp>
        <p:nvGrpSpPr>
          <p:cNvPr id="5" name="Groep 4">
            <a:extLst>
              <a:ext uri="{FF2B5EF4-FFF2-40B4-BE49-F238E27FC236}">
                <a16:creationId xmlns:a16="http://schemas.microsoft.com/office/drawing/2014/main" id="{4855A3AB-FD91-9E27-1DCA-740180B6DFFD}"/>
              </a:ext>
            </a:extLst>
          </p:cNvPr>
          <p:cNvGrpSpPr/>
          <p:nvPr/>
        </p:nvGrpSpPr>
        <p:grpSpPr>
          <a:xfrm>
            <a:off x="709495" y="639186"/>
            <a:ext cx="2881149" cy="825681"/>
            <a:chOff x="1029677" y="1260005"/>
            <a:chExt cx="3873755" cy="1110144"/>
          </a:xfrm>
        </p:grpSpPr>
        <p:sp>
          <p:nvSpPr>
            <p:cNvPr id="6" name="object 3">
              <a:extLst>
                <a:ext uri="{FF2B5EF4-FFF2-40B4-BE49-F238E27FC236}">
                  <a16:creationId xmlns:a16="http://schemas.microsoft.com/office/drawing/2014/main" id="{7E0D573A-5323-AAE4-519C-7BAEBE39CE83}"/>
                </a:ext>
              </a:extLst>
            </p:cNvPr>
            <p:cNvSpPr/>
            <p:nvPr/>
          </p:nvSpPr>
          <p:spPr>
            <a:xfrm>
              <a:off x="2764917" y="1345261"/>
              <a:ext cx="626745" cy="721360"/>
            </a:xfrm>
            <a:custGeom>
              <a:avLst/>
              <a:gdLst/>
              <a:ahLst/>
              <a:cxnLst/>
              <a:rect l="l" t="t" r="r" b="b"/>
              <a:pathLst>
                <a:path w="626745" h="721360">
                  <a:moveTo>
                    <a:pt x="368376" y="0"/>
                  </a:moveTo>
                  <a:lnTo>
                    <a:pt x="319276" y="2688"/>
                  </a:lnTo>
                  <a:lnTo>
                    <a:pt x="272213" y="10755"/>
                  </a:lnTo>
                  <a:lnTo>
                    <a:pt x="227181" y="24201"/>
                  </a:lnTo>
                  <a:lnTo>
                    <a:pt x="184175" y="43027"/>
                  </a:lnTo>
                  <a:lnTo>
                    <a:pt x="144311" y="66969"/>
                  </a:lnTo>
                  <a:lnTo>
                    <a:pt x="108675" y="95653"/>
                  </a:lnTo>
                  <a:lnTo>
                    <a:pt x="77270" y="129084"/>
                  </a:lnTo>
                  <a:lnTo>
                    <a:pt x="50101" y="167271"/>
                  </a:lnTo>
                  <a:lnTo>
                    <a:pt x="28166" y="209919"/>
                  </a:lnTo>
                  <a:lnTo>
                    <a:pt x="12511" y="256711"/>
                  </a:lnTo>
                  <a:lnTo>
                    <a:pt x="3125" y="307646"/>
                  </a:lnTo>
                  <a:lnTo>
                    <a:pt x="0" y="362724"/>
                  </a:lnTo>
                  <a:lnTo>
                    <a:pt x="2867" y="418354"/>
                  </a:lnTo>
                  <a:lnTo>
                    <a:pt x="11469" y="469480"/>
                  </a:lnTo>
                  <a:lnTo>
                    <a:pt x="25808" y="516111"/>
                  </a:lnTo>
                  <a:lnTo>
                    <a:pt x="45885" y="558253"/>
                  </a:lnTo>
                  <a:lnTo>
                    <a:pt x="70833" y="595720"/>
                  </a:lnTo>
                  <a:lnTo>
                    <a:pt x="99844" y="628440"/>
                  </a:lnTo>
                  <a:lnTo>
                    <a:pt x="132917" y="656398"/>
                  </a:lnTo>
                  <a:lnTo>
                    <a:pt x="170052" y="679577"/>
                  </a:lnTo>
                  <a:lnTo>
                    <a:pt x="210326" y="697819"/>
                  </a:lnTo>
                  <a:lnTo>
                    <a:pt x="252810" y="710849"/>
                  </a:lnTo>
                  <a:lnTo>
                    <a:pt x="297502" y="718665"/>
                  </a:lnTo>
                  <a:lnTo>
                    <a:pt x="344398" y="721271"/>
                  </a:lnTo>
                  <a:lnTo>
                    <a:pt x="392816" y="718443"/>
                  </a:lnTo>
                  <a:lnTo>
                    <a:pt x="437888" y="709963"/>
                  </a:lnTo>
                  <a:lnTo>
                    <a:pt x="479613" y="695837"/>
                  </a:lnTo>
                  <a:lnTo>
                    <a:pt x="517994" y="676071"/>
                  </a:lnTo>
                  <a:lnTo>
                    <a:pt x="552313" y="651106"/>
                  </a:lnTo>
                  <a:lnTo>
                    <a:pt x="581869" y="621379"/>
                  </a:lnTo>
                  <a:lnTo>
                    <a:pt x="606663" y="586889"/>
                  </a:lnTo>
                  <a:lnTo>
                    <a:pt x="626694" y="547636"/>
                  </a:lnTo>
                  <a:lnTo>
                    <a:pt x="612571" y="536359"/>
                  </a:lnTo>
                  <a:lnTo>
                    <a:pt x="593339" y="558843"/>
                  </a:lnTo>
                  <a:lnTo>
                    <a:pt x="573749" y="578327"/>
                  </a:lnTo>
                  <a:lnTo>
                    <a:pt x="533526" y="608304"/>
                  </a:lnTo>
                  <a:lnTo>
                    <a:pt x="486230" y="626317"/>
                  </a:lnTo>
                  <a:lnTo>
                    <a:pt x="426237" y="632282"/>
                  </a:lnTo>
                  <a:lnTo>
                    <a:pt x="374778" y="627574"/>
                  </a:lnTo>
                  <a:lnTo>
                    <a:pt x="330455" y="613440"/>
                  </a:lnTo>
                  <a:lnTo>
                    <a:pt x="293268" y="589864"/>
                  </a:lnTo>
                  <a:lnTo>
                    <a:pt x="263220" y="556831"/>
                  </a:lnTo>
                  <a:lnTo>
                    <a:pt x="229365" y="485682"/>
                  </a:lnTo>
                  <a:lnTo>
                    <a:pt x="218786" y="442065"/>
                  </a:lnTo>
                  <a:lnTo>
                    <a:pt x="212440" y="393086"/>
                  </a:lnTo>
                  <a:lnTo>
                    <a:pt x="210324" y="338747"/>
                  </a:lnTo>
                  <a:lnTo>
                    <a:pt x="212212" y="276811"/>
                  </a:lnTo>
                  <a:lnTo>
                    <a:pt x="217877" y="221989"/>
                  </a:lnTo>
                  <a:lnTo>
                    <a:pt x="227324" y="174278"/>
                  </a:lnTo>
                  <a:lnTo>
                    <a:pt x="240557" y="133675"/>
                  </a:lnTo>
                  <a:lnTo>
                    <a:pt x="283654" y="67474"/>
                  </a:lnTo>
                  <a:lnTo>
                    <a:pt x="314575" y="44105"/>
                  </a:lnTo>
                  <a:lnTo>
                    <a:pt x="350350" y="30077"/>
                  </a:lnTo>
                  <a:lnTo>
                    <a:pt x="390982" y="25400"/>
                  </a:lnTo>
                  <a:lnTo>
                    <a:pt x="400992" y="25889"/>
                  </a:lnTo>
                  <a:lnTo>
                    <a:pt x="434549" y="44980"/>
                  </a:lnTo>
                  <a:lnTo>
                    <a:pt x="443182" y="87342"/>
                  </a:lnTo>
                  <a:lnTo>
                    <a:pt x="440620" y="120915"/>
                  </a:lnTo>
                  <a:lnTo>
                    <a:pt x="439996" y="133586"/>
                  </a:lnTo>
                  <a:lnTo>
                    <a:pt x="443814" y="185179"/>
                  </a:lnTo>
                  <a:lnTo>
                    <a:pt x="458633" y="223982"/>
                  </a:lnTo>
                  <a:lnTo>
                    <a:pt x="483690" y="252916"/>
                  </a:lnTo>
                  <a:lnTo>
                    <a:pt x="536371" y="269557"/>
                  </a:lnTo>
                  <a:lnTo>
                    <a:pt x="554535" y="268196"/>
                  </a:lnTo>
                  <a:lnTo>
                    <a:pt x="598462" y="247738"/>
                  </a:lnTo>
                  <a:lnTo>
                    <a:pt x="620939" y="204954"/>
                  </a:lnTo>
                  <a:lnTo>
                    <a:pt x="622439" y="186321"/>
                  </a:lnTo>
                  <a:lnTo>
                    <a:pt x="620588" y="163237"/>
                  </a:lnTo>
                  <a:lnTo>
                    <a:pt x="605766" y="118413"/>
                  </a:lnTo>
                  <a:lnTo>
                    <a:pt x="576300" y="76166"/>
                  </a:lnTo>
                  <a:lnTo>
                    <a:pt x="533254" y="41235"/>
                  </a:lnTo>
                  <a:lnTo>
                    <a:pt x="476879" y="15092"/>
                  </a:lnTo>
                  <a:lnTo>
                    <a:pt x="407717" y="1678"/>
                  </a:lnTo>
                  <a:lnTo>
                    <a:pt x="368376" y="0"/>
                  </a:lnTo>
                  <a:close/>
                </a:path>
              </a:pathLst>
            </a:custGeom>
            <a:solidFill>
              <a:srgbClr val="0033EB"/>
            </a:solidFill>
          </p:spPr>
          <p:txBody>
            <a:bodyPr wrap="square" lIns="0" tIns="0" rIns="0" bIns="0" rtlCol="0"/>
            <a:lstStyle/>
            <a:p>
              <a:endParaRPr/>
            </a:p>
          </p:txBody>
        </p:sp>
        <p:sp>
          <p:nvSpPr>
            <p:cNvPr id="7" name="object 4">
              <a:extLst>
                <a:ext uri="{FF2B5EF4-FFF2-40B4-BE49-F238E27FC236}">
                  <a16:creationId xmlns:a16="http://schemas.microsoft.com/office/drawing/2014/main" id="{DFEFDAAC-3EEA-11E6-FB49-326977C685F5}"/>
                </a:ext>
              </a:extLst>
            </p:cNvPr>
            <p:cNvSpPr/>
            <p:nvPr/>
          </p:nvSpPr>
          <p:spPr>
            <a:xfrm>
              <a:off x="3460712" y="1345259"/>
              <a:ext cx="1442720" cy="1024890"/>
            </a:xfrm>
            <a:custGeom>
              <a:avLst/>
              <a:gdLst/>
              <a:ahLst/>
              <a:cxnLst/>
              <a:rect l="l" t="t" r="r" b="b"/>
              <a:pathLst>
                <a:path w="1442720" h="1024889">
                  <a:moveTo>
                    <a:pt x="688784" y="647827"/>
                  </a:moveTo>
                  <a:lnTo>
                    <a:pt x="676071" y="636549"/>
                  </a:lnTo>
                  <a:lnTo>
                    <a:pt x="645033" y="636549"/>
                  </a:lnTo>
                  <a:lnTo>
                    <a:pt x="619099" y="632587"/>
                  </a:lnTo>
                  <a:lnTo>
                    <a:pt x="600570" y="620687"/>
                  </a:lnTo>
                  <a:lnTo>
                    <a:pt x="596036" y="612571"/>
                  </a:lnTo>
                  <a:lnTo>
                    <a:pt x="589457" y="600837"/>
                  </a:lnTo>
                  <a:lnTo>
                    <a:pt x="585749" y="573049"/>
                  </a:lnTo>
                  <a:lnTo>
                    <a:pt x="585749" y="343001"/>
                  </a:lnTo>
                  <a:lnTo>
                    <a:pt x="585660" y="259702"/>
                  </a:lnTo>
                  <a:lnTo>
                    <a:pt x="581469" y="196786"/>
                  </a:lnTo>
                  <a:lnTo>
                    <a:pt x="568642" y="142049"/>
                  </a:lnTo>
                  <a:lnTo>
                    <a:pt x="547255" y="96926"/>
                  </a:lnTo>
                  <a:lnTo>
                    <a:pt x="517309" y="61417"/>
                  </a:lnTo>
                  <a:lnTo>
                    <a:pt x="479501" y="34544"/>
                  </a:lnTo>
                  <a:lnTo>
                    <a:pt x="468045" y="29654"/>
                  </a:lnTo>
                  <a:lnTo>
                    <a:pt x="434555" y="15354"/>
                  </a:lnTo>
                  <a:lnTo>
                    <a:pt x="382447" y="3835"/>
                  </a:lnTo>
                  <a:lnTo>
                    <a:pt x="323202" y="0"/>
                  </a:lnTo>
                  <a:lnTo>
                    <a:pt x="285115" y="1231"/>
                  </a:lnTo>
                  <a:lnTo>
                    <a:pt x="213118" y="11125"/>
                  </a:lnTo>
                  <a:lnTo>
                    <a:pt x="147713" y="30911"/>
                  </a:lnTo>
                  <a:lnTo>
                    <a:pt x="94437" y="60540"/>
                  </a:lnTo>
                  <a:lnTo>
                    <a:pt x="55092" y="99961"/>
                  </a:lnTo>
                  <a:lnTo>
                    <a:pt x="34975" y="148666"/>
                  </a:lnTo>
                  <a:lnTo>
                    <a:pt x="32461" y="176466"/>
                  </a:lnTo>
                  <a:lnTo>
                    <a:pt x="33959" y="194564"/>
                  </a:lnTo>
                  <a:lnTo>
                    <a:pt x="56489" y="237134"/>
                  </a:lnTo>
                  <a:lnTo>
                    <a:pt x="99606" y="258292"/>
                  </a:lnTo>
                  <a:lnTo>
                    <a:pt x="117157" y="259702"/>
                  </a:lnTo>
                  <a:lnTo>
                    <a:pt x="136118" y="257937"/>
                  </a:lnTo>
                  <a:lnTo>
                    <a:pt x="183489" y="231457"/>
                  </a:lnTo>
                  <a:lnTo>
                    <a:pt x="204292" y="195135"/>
                  </a:lnTo>
                  <a:lnTo>
                    <a:pt x="213156" y="142544"/>
                  </a:lnTo>
                  <a:lnTo>
                    <a:pt x="215963" y="127012"/>
                  </a:lnTo>
                  <a:lnTo>
                    <a:pt x="225132" y="81356"/>
                  </a:lnTo>
                  <a:lnTo>
                    <a:pt x="252133" y="41986"/>
                  </a:lnTo>
                  <a:lnTo>
                    <a:pt x="295008" y="29654"/>
                  </a:lnTo>
                  <a:lnTo>
                    <a:pt x="318071" y="32080"/>
                  </a:lnTo>
                  <a:lnTo>
                    <a:pt x="354406" y="51473"/>
                  </a:lnTo>
                  <a:lnTo>
                    <a:pt x="377863" y="91440"/>
                  </a:lnTo>
                  <a:lnTo>
                    <a:pt x="389521" y="158826"/>
                  </a:lnTo>
                  <a:lnTo>
                    <a:pt x="390969" y="203225"/>
                  </a:lnTo>
                  <a:lnTo>
                    <a:pt x="390969" y="314769"/>
                  </a:lnTo>
                  <a:lnTo>
                    <a:pt x="390969" y="343001"/>
                  </a:lnTo>
                  <a:lnTo>
                    <a:pt x="390969" y="580072"/>
                  </a:lnTo>
                  <a:lnTo>
                    <a:pt x="374611" y="593305"/>
                  </a:lnTo>
                  <a:lnTo>
                    <a:pt x="332397" y="621753"/>
                  </a:lnTo>
                  <a:lnTo>
                    <a:pt x="293370" y="634301"/>
                  </a:lnTo>
                  <a:lnTo>
                    <a:pt x="279463" y="635127"/>
                  </a:lnTo>
                  <a:lnTo>
                    <a:pt x="261124" y="633323"/>
                  </a:lnTo>
                  <a:lnTo>
                    <a:pt x="214541" y="606221"/>
                  </a:lnTo>
                  <a:lnTo>
                    <a:pt x="194437" y="570064"/>
                  </a:lnTo>
                  <a:lnTo>
                    <a:pt x="187756" y="519404"/>
                  </a:lnTo>
                  <a:lnTo>
                    <a:pt x="190182" y="487273"/>
                  </a:lnTo>
                  <a:lnTo>
                    <a:pt x="209575" y="433285"/>
                  </a:lnTo>
                  <a:lnTo>
                    <a:pt x="247573" y="392785"/>
                  </a:lnTo>
                  <a:lnTo>
                    <a:pt x="299453" y="364210"/>
                  </a:lnTo>
                  <a:lnTo>
                    <a:pt x="339191" y="352882"/>
                  </a:lnTo>
                  <a:lnTo>
                    <a:pt x="347560" y="351472"/>
                  </a:lnTo>
                  <a:lnTo>
                    <a:pt x="355409" y="350050"/>
                  </a:lnTo>
                  <a:lnTo>
                    <a:pt x="390969" y="343001"/>
                  </a:lnTo>
                  <a:lnTo>
                    <a:pt x="390969" y="314769"/>
                  </a:lnTo>
                  <a:lnTo>
                    <a:pt x="280885" y="334492"/>
                  </a:lnTo>
                  <a:lnTo>
                    <a:pt x="225831" y="346887"/>
                  </a:lnTo>
                  <a:lnTo>
                    <a:pt x="176999" y="361492"/>
                  </a:lnTo>
                  <a:lnTo>
                    <a:pt x="134378" y="378282"/>
                  </a:lnTo>
                  <a:lnTo>
                    <a:pt x="97967" y="397281"/>
                  </a:lnTo>
                  <a:lnTo>
                    <a:pt x="38112" y="447027"/>
                  </a:lnTo>
                  <a:lnTo>
                    <a:pt x="4241" y="508114"/>
                  </a:lnTo>
                  <a:lnTo>
                    <a:pt x="0" y="540626"/>
                  </a:lnTo>
                  <a:lnTo>
                    <a:pt x="3492" y="581825"/>
                  </a:lnTo>
                  <a:lnTo>
                    <a:pt x="31369" y="648843"/>
                  </a:lnTo>
                  <a:lnTo>
                    <a:pt x="85267" y="695058"/>
                  </a:lnTo>
                  <a:lnTo>
                    <a:pt x="154089" y="718362"/>
                  </a:lnTo>
                  <a:lnTo>
                    <a:pt x="193357" y="721271"/>
                  </a:lnTo>
                  <a:lnTo>
                    <a:pt x="227025" y="719289"/>
                  </a:lnTo>
                  <a:lnTo>
                    <a:pt x="284543" y="703402"/>
                  </a:lnTo>
                  <a:lnTo>
                    <a:pt x="330504" y="672782"/>
                  </a:lnTo>
                  <a:lnTo>
                    <a:pt x="373049" y="635127"/>
                  </a:lnTo>
                  <a:lnTo>
                    <a:pt x="373938" y="634301"/>
                  </a:lnTo>
                  <a:lnTo>
                    <a:pt x="395236" y="612571"/>
                  </a:lnTo>
                  <a:lnTo>
                    <a:pt x="402399" y="635368"/>
                  </a:lnTo>
                  <a:lnTo>
                    <a:pt x="412673" y="655802"/>
                  </a:lnTo>
                  <a:lnTo>
                    <a:pt x="442493" y="689521"/>
                  </a:lnTo>
                  <a:lnTo>
                    <a:pt x="485013" y="711212"/>
                  </a:lnTo>
                  <a:lnTo>
                    <a:pt x="540588" y="718439"/>
                  </a:lnTo>
                  <a:lnTo>
                    <a:pt x="567893" y="717296"/>
                  </a:lnTo>
                  <a:lnTo>
                    <a:pt x="612711" y="708101"/>
                  </a:lnTo>
                  <a:lnTo>
                    <a:pt x="660742" y="677875"/>
                  </a:lnTo>
                  <a:lnTo>
                    <a:pt x="675081" y="663829"/>
                  </a:lnTo>
                  <a:lnTo>
                    <a:pt x="688784" y="647827"/>
                  </a:lnTo>
                  <a:close/>
                </a:path>
                <a:path w="1442720" h="1024889">
                  <a:moveTo>
                    <a:pt x="1442478" y="357124"/>
                  </a:moveTo>
                  <a:lnTo>
                    <a:pt x="1440497" y="301929"/>
                  </a:lnTo>
                  <a:lnTo>
                    <a:pt x="1434566" y="251180"/>
                  </a:lnTo>
                  <a:lnTo>
                    <a:pt x="1424660" y="204851"/>
                  </a:lnTo>
                  <a:lnTo>
                    <a:pt x="1410804" y="162953"/>
                  </a:lnTo>
                  <a:lnTo>
                    <a:pt x="1392986" y="125488"/>
                  </a:lnTo>
                  <a:lnTo>
                    <a:pt x="1371206" y="92417"/>
                  </a:lnTo>
                  <a:lnTo>
                    <a:pt x="1340700" y="59169"/>
                  </a:lnTo>
                  <a:lnTo>
                    <a:pt x="1306169" y="33299"/>
                  </a:lnTo>
                  <a:lnTo>
                    <a:pt x="1267637" y="14808"/>
                  </a:lnTo>
                  <a:lnTo>
                    <a:pt x="1229372" y="4826"/>
                  </a:lnTo>
                  <a:lnTo>
                    <a:pt x="1229372" y="362724"/>
                  </a:lnTo>
                  <a:lnTo>
                    <a:pt x="1227709" y="427164"/>
                  </a:lnTo>
                  <a:lnTo>
                    <a:pt x="1222717" y="483793"/>
                  </a:lnTo>
                  <a:lnTo>
                    <a:pt x="1214386" y="532638"/>
                  </a:lnTo>
                  <a:lnTo>
                    <a:pt x="1202715" y="573671"/>
                  </a:lnTo>
                  <a:lnTo>
                    <a:pt x="1165110" y="639013"/>
                  </a:lnTo>
                  <a:lnTo>
                    <a:pt x="1109002" y="675741"/>
                  </a:lnTo>
                  <a:lnTo>
                    <a:pt x="1075537" y="680326"/>
                  </a:lnTo>
                  <a:lnTo>
                    <a:pt x="1045006" y="678916"/>
                  </a:lnTo>
                  <a:lnTo>
                    <a:pt x="1015542" y="674687"/>
                  </a:lnTo>
                  <a:lnTo>
                    <a:pt x="987132" y="667639"/>
                  </a:lnTo>
                  <a:lnTo>
                    <a:pt x="959764" y="657771"/>
                  </a:lnTo>
                  <a:lnTo>
                    <a:pt x="959764" y="88900"/>
                  </a:lnTo>
                  <a:lnTo>
                    <a:pt x="1020470" y="63525"/>
                  </a:lnTo>
                  <a:lnTo>
                    <a:pt x="1075537" y="55054"/>
                  </a:lnTo>
                  <a:lnTo>
                    <a:pt x="1110729" y="59334"/>
                  </a:lnTo>
                  <a:lnTo>
                    <a:pt x="1167904" y="93548"/>
                  </a:lnTo>
                  <a:lnTo>
                    <a:pt x="1204087" y="154978"/>
                  </a:lnTo>
                  <a:lnTo>
                    <a:pt x="1215136" y="194640"/>
                  </a:lnTo>
                  <a:lnTo>
                    <a:pt x="1223048" y="242481"/>
                  </a:lnTo>
                  <a:lnTo>
                    <a:pt x="1227785" y="298513"/>
                  </a:lnTo>
                  <a:lnTo>
                    <a:pt x="1229372" y="362724"/>
                  </a:lnTo>
                  <a:lnTo>
                    <a:pt x="1229372" y="4826"/>
                  </a:lnTo>
                  <a:lnTo>
                    <a:pt x="1225105" y="3708"/>
                  </a:lnTo>
                  <a:lnTo>
                    <a:pt x="1178560" y="0"/>
                  </a:lnTo>
                  <a:lnTo>
                    <a:pt x="1148435" y="977"/>
                  </a:lnTo>
                  <a:lnTo>
                    <a:pt x="1089507" y="8737"/>
                  </a:lnTo>
                  <a:lnTo>
                    <a:pt x="1032789" y="24117"/>
                  </a:lnTo>
                  <a:lnTo>
                    <a:pt x="980922" y="45999"/>
                  </a:lnTo>
                  <a:lnTo>
                    <a:pt x="956970" y="59321"/>
                  </a:lnTo>
                  <a:lnTo>
                    <a:pt x="944257" y="15544"/>
                  </a:lnTo>
                  <a:lnTo>
                    <a:pt x="930173" y="1409"/>
                  </a:lnTo>
                  <a:lnTo>
                    <a:pt x="690206" y="83299"/>
                  </a:lnTo>
                  <a:lnTo>
                    <a:pt x="690206" y="97421"/>
                  </a:lnTo>
                  <a:lnTo>
                    <a:pt x="709955" y="101600"/>
                  </a:lnTo>
                  <a:lnTo>
                    <a:pt x="722960" y="105067"/>
                  </a:lnTo>
                  <a:lnTo>
                    <a:pt x="753414" y="131546"/>
                  </a:lnTo>
                  <a:lnTo>
                    <a:pt x="759383" y="169367"/>
                  </a:lnTo>
                  <a:lnTo>
                    <a:pt x="759383" y="937196"/>
                  </a:lnTo>
                  <a:lnTo>
                    <a:pt x="746315" y="980948"/>
                  </a:lnTo>
                  <a:lnTo>
                    <a:pt x="707161" y="1004951"/>
                  </a:lnTo>
                  <a:lnTo>
                    <a:pt x="690206" y="1010551"/>
                  </a:lnTo>
                  <a:lnTo>
                    <a:pt x="690206" y="1024674"/>
                  </a:lnTo>
                  <a:lnTo>
                    <a:pt x="1033208" y="1024674"/>
                  </a:lnTo>
                  <a:lnTo>
                    <a:pt x="1033208" y="1010551"/>
                  </a:lnTo>
                  <a:lnTo>
                    <a:pt x="1006386" y="1003541"/>
                  </a:lnTo>
                  <a:lnTo>
                    <a:pt x="984135" y="993838"/>
                  </a:lnTo>
                  <a:lnTo>
                    <a:pt x="968260" y="978827"/>
                  </a:lnTo>
                  <a:lnTo>
                    <a:pt x="958748" y="958532"/>
                  </a:lnTo>
                  <a:lnTo>
                    <a:pt x="955586" y="932929"/>
                  </a:lnTo>
                  <a:lnTo>
                    <a:pt x="955586" y="688771"/>
                  </a:lnTo>
                  <a:lnTo>
                    <a:pt x="995883" y="702995"/>
                  </a:lnTo>
                  <a:lnTo>
                    <a:pt x="1040599" y="713155"/>
                  </a:lnTo>
                  <a:lnTo>
                    <a:pt x="1089723" y="719251"/>
                  </a:lnTo>
                  <a:lnTo>
                    <a:pt x="1143266" y="721271"/>
                  </a:lnTo>
                  <a:lnTo>
                    <a:pt x="1197724" y="717372"/>
                  </a:lnTo>
                  <a:lnTo>
                    <a:pt x="1247038" y="705688"/>
                  </a:lnTo>
                  <a:lnTo>
                    <a:pt x="1285367" y="688771"/>
                  </a:lnTo>
                  <a:lnTo>
                    <a:pt x="1291221" y="686193"/>
                  </a:lnTo>
                  <a:lnTo>
                    <a:pt x="1299616" y="680326"/>
                  </a:lnTo>
                  <a:lnTo>
                    <a:pt x="1330274" y="658914"/>
                  </a:lnTo>
                  <a:lnTo>
                    <a:pt x="1364183" y="623849"/>
                  </a:lnTo>
                  <a:lnTo>
                    <a:pt x="1388122" y="589394"/>
                  </a:lnTo>
                  <a:lnTo>
                    <a:pt x="1407693" y="550938"/>
                  </a:lnTo>
                  <a:lnTo>
                    <a:pt x="1422920" y="508482"/>
                  </a:lnTo>
                  <a:lnTo>
                    <a:pt x="1433791" y="462026"/>
                  </a:lnTo>
                  <a:lnTo>
                    <a:pt x="1440307" y="411581"/>
                  </a:lnTo>
                  <a:lnTo>
                    <a:pt x="1442478" y="357124"/>
                  </a:lnTo>
                  <a:close/>
                </a:path>
              </a:pathLst>
            </a:custGeom>
            <a:solidFill>
              <a:srgbClr val="0033EB"/>
            </a:solidFill>
          </p:spPr>
          <p:txBody>
            <a:bodyPr wrap="square" lIns="0" tIns="0" rIns="0" bIns="0" rtlCol="0"/>
            <a:lstStyle/>
            <a:p>
              <a:endParaRPr/>
            </a:p>
          </p:txBody>
        </p:sp>
        <p:sp>
          <p:nvSpPr>
            <p:cNvPr id="8" name="object 5">
              <a:extLst>
                <a:ext uri="{FF2B5EF4-FFF2-40B4-BE49-F238E27FC236}">
                  <a16:creationId xmlns:a16="http://schemas.microsoft.com/office/drawing/2014/main" id="{EC037365-1A1D-AC61-3133-4106C0064A0D}"/>
                </a:ext>
              </a:extLst>
            </p:cNvPr>
            <p:cNvSpPr/>
            <p:nvPr/>
          </p:nvSpPr>
          <p:spPr>
            <a:xfrm>
              <a:off x="1029677" y="1328625"/>
              <a:ext cx="651510" cy="739140"/>
            </a:xfrm>
            <a:custGeom>
              <a:avLst/>
              <a:gdLst/>
              <a:ahLst/>
              <a:cxnLst/>
              <a:rect l="l" t="t" r="r" b="b"/>
              <a:pathLst>
                <a:path w="651510" h="739139">
                  <a:moveTo>
                    <a:pt x="334302" y="0"/>
                  </a:moveTo>
                  <a:lnTo>
                    <a:pt x="282059" y="3271"/>
                  </a:lnTo>
                  <a:lnTo>
                    <a:pt x="233975" y="13054"/>
                  </a:lnTo>
                  <a:lnTo>
                    <a:pt x="190219" y="29301"/>
                  </a:lnTo>
                  <a:lnTo>
                    <a:pt x="150964" y="51968"/>
                  </a:lnTo>
                  <a:lnTo>
                    <a:pt x="116216" y="79833"/>
                  </a:lnTo>
                  <a:lnTo>
                    <a:pt x="85944" y="111691"/>
                  </a:lnTo>
                  <a:lnTo>
                    <a:pt x="60239" y="147428"/>
                  </a:lnTo>
                  <a:lnTo>
                    <a:pt x="39192" y="186931"/>
                  </a:lnTo>
                  <a:lnTo>
                    <a:pt x="22751" y="228778"/>
                  </a:lnTo>
                  <a:lnTo>
                    <a:pt x="10714" y="271781"/>
                  </a:lnTo>
                  <a:lnTo>
                    <a:pt x="3118" y="315777"/>
                  </a:lnTo>
                  <a:lnTo>
                    <a:pt x="0" y="360603"/>
                  </a:lnTo>
                  <a:lnTo>
                    <a:pt x="1516" y="406515"/>
                  </a:lnTo>
                  <a:lnTo>
                    <a:pt x="7834" y="451910"/>
                  </a:lnTo>
                  <a:lnTo>
                    <a:pt x="18922" y="496638"/>
                  </a:lnTo>
                  <a:lnTo>
                    <a:pt x="34747" y="540550"/>
                  </a:lnTo>
                  <a:lnTo>
                    <a:pt x="55435" y="582242"/>
                  </a:lnTo>
                  <a:lnTo>
                    <a:pt x="81013" y="620047"/>
                  </a:lnTo>
                  <a:lnTo>
                    <a:pt x="111381" y="653844"/>
                  </a:lnTo>
                  <a:lnTo>
                    <a:pt x="146443" y="683513"/>
                  </a:lnTo>
                  <a:lnTo>
                    <a:pt x="186340" y="707753"/>
                  </a:lnTo>
                  <a:lnTo>
                    <a:pt x="231057" y="725133"/>
                  </a:lnTo>
                  <a:lnTo>
                    <a:pt x="280431" y="735600"/>
                  </a:lnTo>
                  <a:lnTo>
                    <a:pt x="334302" y="739101"/>
                  </a:lnTo>
                  <a:lnTo>
                    <a:pt x="391187" y="734936"/>
                  </a:lnTo>
                  <a:lnTo>
                    <a:pt x="444379" y="722479"/>
                  </a:lnTo>
                  <a:lnTo>
                    <a:pt x="493704" y="701784"/>
                  </a:lnTo>
                  <a:lnTo>
                    <a:pt x="519250" y="685495"/>
                  </a:lnTo>
                  <a:lnTo>
                    <a:pt x="334302" y="685495"/>
                  </a:lnTo>
                  <a:lnTo>
                    <a:pt x="283542" y="681942"/>
                  </a:lnTo>
                  <a:lnTo>
                    <a:pt x="237560" y="671311"/>
                  </a:lnTo>
                  <a:lnTo>
                    <a:pt x="196446" y="653643"/>
                  </a:lnTo>
                  <a:lnTo>
                    <a:pt x="160290" y="628982"/>
                  </a:lnTo>
                  <a:lnTo>
                    <a:pt x="129184" y="597369"/>
                  </a:lnTo>
                  <a:lnTo>
                    <a:pt x="103709" y="560150"/>
                  </a:lnTo>
                  <a:lnTo>
                    <a:pt x="83739" y="517902"/>
                  </a:lnTo>
                  <a:lnTo>
                    <a:pt x="69304" y="470725"/>
                  </a:lnTo>
                  <a:lnTo>
                    <a:pt x="60435" y="418720"/>
                  </a:lnTo>
                  <a:lnTo>
                    <a:pt x="57162" y="361988"/>
                  </a:lnTo>
                  <a:lnTo>
                    <a:pt x="650976" y="361988"/>
                  </a:lnTo>
                  <a:lnTo>
                    <a:pt x="650865" y="344093"/>
                  </a:lnTo>
                  <a:lnTo>
                    <a:pt x="650533" y="333144"/>
                  </a:lnTo>
                  <a:lnTo>
                    <a:pt x="649985" y="324432"/>
                  </a:lnTo>
                  <a:lnTo>
                    <a:pt x="649224" y="318020"/>
                  </a:lnTo>
                  <a:lnTo>
                    <a:pt x="648589" y="313651"/>
                  </a:lnTo>
                  <a:lnTo>
                    <a:pt x="63055" y="313651"/>
                  </a:lnTo>
                  <a:lnTo>
                    <a:pt x="73918" y="259848"/>
                  </a:lnTo>
                  <a:lnTo>
                    <a:pt x="91654" y="210843"/>
                  </a:lnTo>
                  <a:lnTo>
                    <a:pt x="116188" y="166799"/>
                  </a:lnTo>
                  <a:lnTo>
                    <a:pt x="147447" y="127876"/>
                  </a:lnTo>
                  <a:lnTo>
                    <a:pt x="185667" y="95463"/>
                  </a:lnTo>
                  <a:lnTo>
                    <a:pt x="229658" y="72236"/>
                  </a:lnTo>
                  <a:lnTo>
                    <a:pt x="279258" y="58255"/>
                  </a:lnTo>
                  <a:lnTo>
                    <a:pt x="334302" y="53581"/>
                  </a:lnTo>
                  <a:lnTo>
                    <a:pt x="510456" y="53581"/>
                  </a:lnTo>
                  <a:lnTo>
                    <a:pt x="474984" y="31705"/>
                  </a:lnTo>
                  <a:lnTo>
                    <a:pt x="431561" y="14116"/>
                  </a:lnTo>
                  <a:lnTo>
                    <a:pt x="384636" y="3535"/>
                  </a:lnTo>
                  <a:lnTo>
                    <a:pt x="334302" y="0"/>
                  </a:lnTo>
                  <a:close/>
                </a:path>
                <a:path w="651510" h="739139">
                  <a:moveTo>
                    <a:pt x="650341" y="491655"/>
                  </a:moveTo>
                  <a:lnTo>
                    <a:pt x="592963" y="491655"/>
                  </a:lnTo>
                  <a:lnTo>
                    <a:pt x="592175" y="495503"/>
                  </a:lnTo>
                  <a:lnTo>
                    <a:pt x="580134" y="537107"/>
                  </a:lnTo>
                  <a:lnTo>
                    <a:pt x="561265" y="574209"/>
                  </a:lnTo>
                  <a:lnTo>
                    <a:pt x="535645" y="606690"/>
                  </a:lnTo>
                  <a:lnTo>
                    <a:pt x="503351" y="634428"/>
                  </a:lnTo>
                  <a:lnTo>
                    <a:pt x="465897" y="656702"/>
                  </a:lnTo>
                  <a:lnTo>
                    <a:pt x="425142" y="672668"/>
                  </a:lnTo>
                  <a:lnTo>
                    <a:pt x="381229" y="682280"/>
                  </a:lnTo>
                  <a:lnTo>
                    <a:pt x="334302" y="685495"/>
                  </a:lnTo>
                  <a:lnTo>
                    <a:pt x="519250" y="685495"/>
                  </a:lnTo>
                  <a:lnTo>
                    <a:pt x="578316" y="637135"/>
                  </a:lnTo>
                  <a:lnTo>
                    <a:pt x="609846" y="595864"/>
                  </a:lnTo>
                  <a:lnTo>
                    <a:pt x="633476" y="549251"/>
                  </a:lnTo>
                  <a:lnTo>
                    <a:pt x="649109" y="497446"/>
                  </a:lnTo>
                  <a:lnTo>
                    <a:pt x="650341" y="491655"/>
                  </a:lnTo>
                  <a:close/>
                </a:path>
                <a:path w="651510" h="739139">
                  <a:moveTo>
                    <a:pt x="510456" y="53581"/>
                  </a:moveTo>
                  <a:lnTo>
                    <a:pt x="334302" y="53581"/>
                  </a:lnTo>
                  <a:lnTo>
                    <a:pt x="376290" y="56347"/>
                  </a:lnTo>
                  <a:lnTo>
                    <a:pt x="414405" y="64620"/>
                  </a:lnTo>
                  <a:lnTo>
                    <a:pt x="478497" y="97548"/>
                  </a:lnTo>
                  <a:lnTo>
                    <a:pt x="527634" y="146076"/>
                  </a:lnTo>
                  <a:lnTo>
                    <a:pt x="562559" y="203187"/>
                  </a:lnTo>
                  <a:lnTo>
                    <a:pt x="583112" y="260281"/>
                  </a:lnTo>
                  <a:lnTo>
                    <a:pt x="591883" y="313651"/>
                  </a:lnTo>
                  <a:lnTo>
                    <a:pt x="648589" y="313651"/>
                  </a:lnTo>
                  <a:lnTo>
                    <a:pt x="641278" y="263301"/>
                  </a:lnTo>
                  <a:lnTo>
                    <a:pt x="627436" y="212813"/>
                  </a:lnTo>
                  <a:lnTo>
                    <a:pt x="607738" y="166657"/>
                  </a:lnTo>
                  <a:lnTo>
                    <a:pt x="582225" y="124937"/>
                  </a:lnTo>
                  <a:lnTo>
                    <a:pt x="550938" y="87756"/>
                  </a:lnTo>
                  <a:lnTo>
                    <a:pt x="514808" y="56265"/>
                  </a:lnTo>
                  <a:lnTo>
                    <a:pt x="510456" y="53581"/>
                  </a:lnTo>
                  <a:close/>
                </a:path>
              </a:pathLst>
            </a:custGeom>
            <a:solidFill>
              <a:srgbClr val="0033EB"/>
            </a:solidFill>
          </p:spPr>
          <p:txBody>
            <a:bodyPr wrap="square" lIns="0" tIns="0" rIns="0" bIns="0" rtlCol="0"/>
            <a:lstStyle/>
            <a:p>
              <a:endParaRPr/>
            </a:p>
          </p:txBody>
        </p:sp>
        <p:sp>
          <p:nvSpPr>
            <p:cNvPr id="9" name="object 6">
              <a:extLst>
                <a:ext uri="{FF2B5EF4-FFF2-40B4-BE49-F238E27FC236}">
                  <a16:creationId xmlns:a16="http://schemas.microsoft.com/office/drawing/2014/main" id="{2F27E337-B174-6C91-2A1B-8B0EFAFF2B36}"/>
                </a:ext>
              </a:extLst>
            </p:cNvPr>
            <p:cNvSpPr/>
            <p:nvPr/>
          </p:nvSpPr>
          <p:spPr>
            <a:xfrm>
              <a:off x="1792682" y="1260005"/>
              <a:ext cx="880110" cy="880110"/>
            </a:xfrm>
            <a:custGeom>
              <a:avLst/>
              <a:gdLst/>
              <a:ahLst/>
              <a:cxnLst/>
              <a:rect l="l" t="t" r="r" b="b"/>
              <a:pathLst>
                <a:path w="880110" h="880110">
                  <a:moveTo>
                    <a:pt x="690651" y="0"/>
                  </a:moveTo>
                  <a:lnTo>
                    <a:pt x="439991" y="250672"/>
                  </a:lnTo>
                  <a:lnTo>
                    <a:pt x="189318" y="0"/>
                  </a:lnTo>
                  <a:lnTo>
                    <a:pt x="0" y="189318"/>
                  </a:lnTo>
                  <a:lnTo>
                    <a:pt x="250659" y="439978"/>
                  </a:lnTo>
                  <a:lnTo>
                    <a:pt x="0" y="690651"/>
                  </a:lnTo>
                  <a:lnTo>
                    <a:pt x="189318" y="879970"/>
                  </a:lnTo>
                  <a:lnTo>
                    <a:pt x="439991" y="629310"/>
                  </a:lnTo>
                  <a:lnTo>
                    <a:pt x="690651" y="879970"/>
                  </a:lnTo>
                  <a:lnTo>
                    <a:pt x="879970" y="690651"/>
                  </a:lnTo>
                  <a:lnTo>
                    <a:pt x="629310" y="439978"/>
                  </a:lnTo>
                  <a:lnTo>
                    <a:pt x="879970" y="189318"/>
                  </a:lnTo>
                  <a:lnTo>
                    <a:pt x="690651" y="0"/>
                  </a:lnTo>
                  <a:close/>
                </a:path>
              </a:pathLst>
            </a:custGeom>
            <a:solidFill>
              <a:srgbClr val="0033EB"/>
            </a:solidFill>
          </p:spPr>
          <p:txBody>
            <a:bodyPr wrap="square" lIns="0" tIns="0" rIns="0" bIns="0" rtlCol="0"/>
            <a:lstStyle/>
            <a:p>
              <a:endParaRPr/>
            </a:p>
          </p:txBody>
        </p:sp>
      </p:grpSp>
      <p:sp>
        <p:nvSpPr>
          <p:cNvPr id="10" name="Tekstvak 9">
            <a:extLst>
              <a:ext uri="{FF2B5EF4-FFF2-40B4-BE49-F238E27FC236}">
                <a16:creationId xmlns:a16="http://schemas.microsoft.com/office/drawing/2014/main" id="{CE5090D7-4707-03A1-2636-8DB02171F0F0}"/>
              </a:ext>
            </a:extLst>
          </p:cNvPr>
          <p:cNvSpPr txBox="1"/>
          <p:nvPr/>
        </p:nvSpPr>
        <p:spPr>
          <a:xfrm>
            <a:off x="8785782" y="5515213"/>
            <a:ext cx="8722287" cy="2308324"/>
          </a:xfrm>
          <a:prstGeom prst="rect">
            <a:avLst/>
          </a:prstGeom>
          <a:noFill/>
          <a:effectLst/>
        </p:spPr>
        <p:txBody>
          <a:bodyPr wrap="square" rtlCol="0">
            <a:spAutoFit/>
          </a:bodyPr>
          <a:lstStyle/>
          <a:p>
            <a:pPr algn="l"/>
            <a:r>
              <a:rPr lang="nl-NL" sz="7200" dirty="0" err="1">
                <a:solidFill>
                  <a:schemeClr val="bg1"/>
                </a:solidFill>
                <a:latin typeface="DM Serif Display" pitchFamily="2" charset="0"/>
              </a:rPr>
              <a:t>Guiding</a:t>
            </a:r>
            <a:r>
              <a:rPr lang="nl-NL" sz="7200" dirty="0">
                <a:solidFill>
                  <a:schemeClr val="bg1"/>
                </a:solidFill>
                <a:latin typeface="DM Serif Display" pitchFamily="2" charset="0"/>
              </a:rPr>
              <a:t> </a:t>
            </a:r>
            <a:r>
              <a:rPr lang="nl-NL" sz="7200" dirty="0" err="1">
                <a:solidFill>
                  <a:schemeClr val="bg1"/>
                </a:solidFill>
                <a:latin typeface="DM Serif Display" pitchFamily="2" charset="0"/>
              </a:rPr>
              <a:t>you</a:t>
            </a:r>
            <a:r>
              <a:rPr lang="nl-NL" sz="7200" dirty="0">
                <a:solidFill>
                  <a:schemeClr val="bg1"/>
                </a:solidFill>
                <a:latin typeface="DM Serif Display" pitchFamily="2" charset="0"/>
              </a:rPr>
              <a:t> </a:t>
            </a:r>
            <a:r>
              <a:rPr lang="nl-NL" sz="7200" dirty="0" err="1">
                <a:solidFill>
                  <a:schemeClr val="bg1"/>
                </a:solidFill>
                <a:latin typeface="DM Serif Display" pitchFamily="2" charset="0"/>
              </a:rPr>
              <a:t>towards</a:t>
            </a:r>
            <a:r>
              <a:rPr lang="nl-NL" sz="7200" dirty="0">
                <a:solidFill>
                  <a:schemeClr val="bg1"/>
                </a:solidFill>
                <a:latin typeface="DM Serif Display" pitchFamily="2" charset="0"/>
              </a:rPr>
              <a:t> </a:t>
            </a:r>
          </a:p>
          <a:p>
            <a:pPr algn="l"/>
            <a:r>
              <a:rPr lang="nl-NL" sz="7200" dirty="0">
                <a:solidFill>
                  <a:schemeClr val="bg1"/>
                </a:solidFill>
                <a:latin typeface="DM Serif Display" pitchFamily="2" charset="0"/>
              </a:rPr>
              <a:t>CX </a:t>
            </a:r>
            <a:r>
              <a:rPr lang="nl-NL" sz="7200" dirty="0" err="1">
                <a:solidFill>
                  <a:schemeClr val="bg1"/>
                </a:solidFill>
                <a:latin typeface="DM Serif Display" pitchFamily="2" charset="0"/>
              </a:rPr>
              <a:t>and</a:t>
            </a:r>
            <a:r>
              <a:rPr lang="nl-NL" sz="7200" dirty="0">
                <a:solidFill>
                  <a:schemeClr val="bg1"/>
                </a:solidFill>
                <a:latin typeface="DM Serif Display" pitchFamily="2" charset="0"/>
              </a:rPr>
              <a:t> EX </a:t>
            </a:r>
            <a:r>
              <a:rPr lang="nl-NL" sz="7200" dirty="0">
                <a:solidFill>
                  <a:schemeClr val="bg1"/>
                </a:solidFill>
                <a:latin typeface="Darker Grotesque Light" pitchFamily="2" charset="0"/>
              </a:rPr>
              <a:t>excellence</a:t>
            </a:r>
          </a:p>
        </p:txBody>
      </p:sp>
      <p:pic>
        <p:nvPicPr>
          <p:cNvPr id="11" name="Afbeelding 10">
            <a:extLst>
              <a:ext uri="{FF2B5EF4-FFF2-40B4-BE49-F238E27FC236}">
                <a16:creationId xmlns:a16="http://schemas.microsoft.com/office/drawing/2014/main" id="{EDECAAA8-B3D0-F055-7F46-559BA436E9F2}"/>
              </a:ext>
            </a:extLst>
          </p:cNvPr>
          <p:cNvPicPr>
            <a:picLocks noChangeAspect="1"/>
          </p:cNvPicPr>
          <p:nvPr/>
        </p:nvPicPr>
        <p:blipFill>
          <a:blip r:embed="rId3"/>
          <a:stretch>
            <a:fillRect/>
          </a:stretch>
        </p:blipFill>
        <p:spPr>
          <a:xfrm>
            <a:off x="12350264" y="8067216"/>
            <a:ext cx="5505492" cy="5252368"/>
          </a:xfrm>
          <a:prstGeom prst="rect">
            <a:avLst/>
          </a:prstGeom>
        </p:spPr>
      </p:pic>
    </p:spTree>
    <p:extLst>
      <p:ext uri="{BB962C8B-B14F-4D97-AF65-F5344CB8AC3E}">
        <p14:creationId xmlns:p14="http://schemas.microsoft.com/office/powerpoint/2010/main" val="3929343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object 6">
            <a:extLst>
              <a:ext uri="{FF2B5EF4-FFF2-40B4-BE49-F238E27FC236}">
                <a16:creationId xmlns:a16="http://schemas.microsoft.com/office/drawing/2014/main" id="{5B5BFA43-B156-8142-A836-8D5E7C7E69A8}"/>
              </a:ext>
            </a:extLst>
          </p:cNvPr>
          <p:cNvSpPr/>
          <p:nvPr/>
        </p:nvSpPr>
        <p:spPr>
          <a:xfrm>
            <a:off x="7200900" y="-1"/>
            <a:ext cx="12065000" cy="10693401"/>
          </a:xfrm>
          <a:custGeom>
            <a:avLst/>
            <a:gdLst/>
            <a:ahLst/>
            <a:cxnLst/>
            <a:rect l="l" t="t" r="r" b="b"/>
            <a:pathLst>
              <a:path w="7102475" h="10692130">
                <a:moveTo>
                  <a:pt x="7101890" y="0"/>
                </a:moveTo>
                <a:lnTo>
                  <a:pt x="0" y="0"/>
                </a:lnTo>
                <a:lnTo>
                  <a:pt x="0" y="10692003"/>
                </a:lnTo>
                <a:lnTo>
                  <a:pt x="7101890" y="10692003"/>
                </a:lnTo>
                <a:lnTo>
                  <a:pt x="7101890" y="0"/>
                </a:lnTo>
                <a:close/>
              </a:path>
            </a:pathLst>
          </a:custGeom>
          <a:solidFill>
            <a:srgbClr val="0F39E3"/>
          </a:solidFill>
        </p:spPr>
        <p:txBody>
          <a:bodyPr wrap="square" lIns="0" tIns="0" rIns="0" bIns="0" rtlCol="0"/>
          <a:lstStyle/>
          <a:p>
            <a:endParaRPr/>
          </a:p>
        </p:txBody>
      </p:sp>
      <p:pic>
        <p:nvPicPr>
          <p:cNvPr id="18" name="Afbeelding 17">
            <a:extLst>
              <a:ext uri="{FF2B5EF4-FFF2-40B4-BE49-F238E27FC236}">
                <a16:creationId xmlns:a16="http://schemas.microsoft.com/office/drawing/2014/main" id="{D2B2E811-A3A9-1B4C-B49C-A37C3BA2AB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306"/>
            <a:ext cx="7200899" cy="10804706"/>
          </a:xfrm>
          <a:prstGeom prst="rect">
            <a:avLst/>
          </a:prstGeom>
        </p:spPr>
      </p:pic>
      <p:sp>
        <p:nvSpPr>
          <p:cNvPr id="5" name="object 5"/>
          <p:cNvSpPr txBox="1">
            <a:spLocks noGrp="1"/>
          </p:cNvSpPr>
          <p:nvPr>
            <p:ph type="title"/>
          </p:nvPr>
        </p:nvSpPr>
        <p:spPr>
          <a:xfrm>
            <a:off x="7663706" y="3661860"/>
            <a:ext cx="6288953" cy="1782539"/>
          </a:xfrm>
          <a:prstGeom prst="rect">
            <a:avLst/>
          </a:prstGeom>
          <a:noFill/>
        </p:spPr>
        <p:txBody>
          <a:bodyPr vert="horz" wrap="square" lIns="0" tIns="12700" rIns="0" bIns="0" rtlCol="0" anchor="t">
            <a:spAutoFit/>
          </a:bodyPr>
          <a:lstStyle/>
          <a:p>
            <a:pPr marL="12700">
              <a:spcBef>
                <a:spcPts val="100"/>
              </a:spcBef>
              <a:tabLst>
                <a:tab pos="3274060" algn="l"/>
                <a:tab pos="8806815" algn="l"/>
              </a:tabLst>
            </a:pPr>
            <a:r>
              <a:rPr lang="nl-BE" sz="11500" dirty="0">
                <a:solidFill>
                  <a:schemeClr val="bg1"/>
                </a:solidFill>
                <a:latin typeface="DM Serif Display"/>
                <a:cs typeface="DM Serif Display"/>
              </a:rPr>
              <a:t>Curious?</a:t>
            </a:r>
            <a:endParaRPr sz="8800" dirty="0">
              <a:solidFill>
                <a:schemeClr val="bg1"/>
              </a:solidFill>
              <a:latin typeface="Montserrat" panose="00000500000000000000" pitchFamily="2" charset="0"/>
              <a:cs typeface="DM Serif Display"/>
            </a:endParaRPr>
          </a:p>
        </p:txBody>
      </p:sp>
      <p:sp>
        <p:nvSpPr>
          <p:cNvPr id="7" name="object 7"/>
          <p:cNvSpPr txBox="1"/>
          <p:nvPr/>
        </p:nvSpPr>
        <p:spPr>
          <a:xfrm>
            <a:off x="7766127" y="8416328"/>
            <a:ext cx="7359353" cy="689932"/>
          </a:xfrm>
          <a:prstGeom prst="rect">
            <a:avLst/>
          </a:prstGeom>
        </p:spPr>
        <p:txBody>
          <a:bodyPr vert="horz" wrap="square" lIns="0" tIns="12700" rIns="0" bIns="0" rtlCol="0">
            <a:spAutoFit/>
          </a:bodyPr>
          <a:lstStyle/>
          <a:p>
            <a:pPr marL="12700" algn="l">
              <a:lnSpc>
                <a:spcPct val="100000"/>
              </a:lnSpc>
              <a:spcBef>
                <a:spcPts val="100"/>
              </a:spcBef>
            </a:pPr>
            <a:r>
              <a:rPr lang="nl-NL" sz="4400" u="sng">
                <a:solidFill>
                  <a:schemeClr val="bg1"/>
                </a:solidFill>
                <a:latin typeface="Darker Grotesque Medium" pitchFamily="2" charset="0"/>
                <a:hlinkClick r:id="rId4">
                  <a:extLst>
                    <a:ext uri="{A12FA001-AC4F-418D-AE19-62706E023703}">
                      <ahyp:hlinkClr xmlns:ahyp="http://schemas.microsoft.com/office/drawing/2018/hyperlinkcolor" val="tx"/>
                    </a:ext>
                  </a:extLst>
                </a:hlinkClick>
              </a:rPr>
              <a:t>renik@excapinternational.com</a:t>
            </a:r>
            <a:r>
              <a:rPr lang="nl-NL" sz="4400">
                <a:solidFill>
                  <a:schemeClr val="bg1"/>
                </a:solidFill>
                <a:latin typeface="Darker Grotesque Medium" pitchFamily="2" charset="0"/>
              </a:rPr>
              <a:t> </a:t>
            </a:r>
            <a:endParaRPr sz="4400">
              <a:solidFill>
                <a:schemeClr val="bg1"/>
              </a:solidFill>
              <a:latin typeface="Darker Grotesque Medium" pitchFamily="2" charset="0"/>
              <a:cs typeface="Montserrat"/>
            </a:endParaRPr>
          </a:p>
        </p:txBody>
      </p:sp>
      <p:sp>
        <p:nvSpPr>
          <p:cNvPr id="16" name="Tekstvak 15">
            <a:extLst>
              <a:ext uri="{FF2B5EF4-FFF2-40B4-BE49-F238E27FC236}">
                <a16:creationId xmlns:a16="http://schemas.microsoft.com/office/drawing/2014/main" id="{E1E6B572-F747-D3B9-D429-3E22004E49AA}"/>
              </a:ext>
            </a:extLst>
          </p:cNvPr>
          <p:cNvSpPr txBox="1"/>
          <p:nvPr/>
        </p:nvSpPr>
        <p:spPr>
          <a:xfrm>
            <a:off x="7766127" y="6882876"/>
            <a:ext cx="6096831" cy="1231106"/>
          </a:xfrm>
          <a:prstGeom prst="rect">
            <a:avLst/>
          </a:prstGeom>
          <a:noFill/>
        </p:spPr>
        <p:txBody>
          <a:bodyPr wrap="square" lIns="0" tIns="0" rIns="0" bIns="0" rtlCol="0">
            <a:spAutoFit/>
          </a:bodyPr>
          <a:lstStyle/>
          <a:p>
            <a:r>
              <a:rPr lang="nl-BE" sz="4000" dirty="0">
                <a:solidFill>
                  <a:schemeClr val="bg1"/>
                </a:solidFill>
                <a:latin typeface="Darker Grotesque Light" pitchFamily="2" charset="0"/>
              </a:rPr>
              <a:t>Renik will be glad to answer any questions you may have. </a:t>
            </a:r>
          </a:p>
        </p:txBody>
      </p:sp>
      <p:sp>
        <p:nvSpPr>
          <p:cNvPr id="13" name="Tekstvak 12">
            <a:extLst>
              <a:ext uri="{FF2B5EF4-FFF2-40B4-BE49-F238E27FC236}">
                <a16:creationId xmlns:a16="http://schemas.microsoft.com/office/drawing/2014/main" id="{B6203BDA-D28D-B54F-8BFF-990333CDE3F3}"/>
              </a:ext>
            </a:extLst>
          </p:cNvPr>
          <p:cNvSpPr txBox="1"/>
          <p:nvPr/>
        </p:nvSpPr>
        <p:spPr>
          <a:xfrm>
            <a:off x="7590866" y="4855476"/>
            <a:ext cx="7363060" cy="1862048"/>
          </a:xfrm>
          <a:prstGeom prst="rect">
            <a:avLst/>
          </a:prstGeom>
          <a:noFill/>
        </p:spPr>
        <p:txBody>
          <a:bodyPr wrap="square">
            <a:spAutoFit/>
          </a:bodyPr>
          <a:lstStyle/>
          <a:p>
            <a:r>
              <a:rPr lang="nl-BE" sz="11500" dirty="0">
                <a:solidFill>
                  <a:schemeClr val="bg1"/>
                </a:solidFill>
                <a:latin typeface="Darker Grotesque Light" pitchFamily="2" charset="0"/>
                <a:cs typeface="DM Serif Display"/>
              </a:rPr>
              <a:t>Get in touch.</a:t>
            </a:r>
            <a:endParaRPr lang="nl-NL" sz="2000" dirty="0">
              <a:solidFill>
                <a:schemeClr val="bg1"/>
              </a:solidFill>
            </a:endParaRPr>
          </a:p>
        </p:txBody>
      </p:sp>
      <p:pic>
        <p:nvPicPr>
          <p:cNvPr id="22" name="Afbeelding 21">
            <a:extLst>
              <a:ext uri="{FF2B5EF4-FFF2-40B4-BE49-F238E27FC236}">
                <a16:creationId xmlns:a16="http://schemas.microsoft.com/office/drawing/2014/main" id="{19AB9A73-ACA2-A240-8BF3-E7072D73D12E}"/>
              </a:ext>
            </a:extLst>
          </p:cNvPr>
          <p:cNvPicPr>
            <a:picLocks noChangeAspect="1"/>
          </p:cNvPicPr>
          <p:nvPr/>
        </p:nvPicPr>
        <p:blipFill>
          <a:blip r:embed="rId5"/>
          <a:stretch>
            <a:fillRect/>
          </a:stretch>
        </p:blipFill>
        <p:spPr>
          <a:xfrm rot="900000">
            <a:off x="14594427" y="4886680"/>
            <a:ext cx="1299453" cy="1553984"/>
          </a:xfrm>
          <a:prstGeom prst="rect">
            <a:avLst/>
          </a:prstGeom>
          <a:noFill/>
        </p:spPr>
      </p:pic>
      <p:pic>
        <p:nvPicPr>
          <p:cNvPr id="2" name="Afbeelding 1">
            <a:extLst>
              <a:ext uri="{FF2B5EF4-FFF2-40B4-BE49-F238E27FC236}">
                <a16:creationId xmlns:a16="http://schemas.microsoft.com/office/drawing/2014/main" id="{0DA4A83C-54D9-DA2D-1B85-BDD1536E6EA7}"/>
              </a:ext>
            </a:extLst>
          </p:cNvPr>
          <p:cNvPicPr>
            <a:picLocks noChangeAspect="1"/>
          </p:cNvPicPr>
          <p:nvPr/>
        </p:nvPicPr>
        <p:blipFill>
          <a:blip r:embed="rId6"/>
          <a:stretch>
            <a:fillRect/>
          </a:stretch>
        </p:blipFill>
        <p:spPr>
          <a:xfrm>
            <a:off x="15064953" y="1149921"/>
            <a:ext cx="3088652" cy="3088652"/>
          </a:xfrm>
          <a:prstGeom prst="rect">
            <a:avLst/>
          </a:prstGeom>
        </p:spPr>
      </p:pic>
    </p:spTree>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40F04409-7B26-FC43-9FF6-CCC101922518}"/>
              </a:ext>
            </a:extLst>
          </p:cNvPr>
          <p:cNvSpPr/>
          <p:nvPr/>
        </p:nvSpPr>
        <p:spPr>
          <a:xfrm>
            <a:off x="-172995" y="0"/>
            <a:ext cx="9472024" cy="10693400"/>
          </a:xfrm>
          <a:prstGeom prst="rect">
            <a:avLst/>
          </a:prstGeom>
          <a:solidFill>
            <a:srgbClr val="0F3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ige driehoek 5">
            <a:extLst>
              <a:ext uri="{FF2B5EF4-FFF2-40B4-BE49-F238E27FC236}">
                <a16:creationId xmlns:a16="http://schemas.microsoft.com/office/drawing/2014/main" id="{D17C0F38-45E5-0843-A419-DDED47DC8D77}"/>
              </a:ext>
            </a:extLst>
          </p:cNvPr>
          <p:cNvSpPr/>
          <p:nvPr/>
        </p:nvSpPr>
        <p:spPr>
          <a:xfrm>
            <a:off x="6869620" y="5346699"/>
            <a:ext cx="5346701" cy="5346701"/>
          </a:xfrm>
          <a:prstGeom prst="rtTriangle">
            <a:avLst/>
          </a:prstGeom>
          <a:solidFill>
            <a:srgbClr val="0F3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ige driehoek 23">
            <a:extLst>
              <a:ext uri="{FF2B5EF4-FFF2-40B4-BE49-F238E27FC236}">
                <a16:creationId xmlns:a16="http://schemas.microsoft.com/office/drawing/2014/main" id="{69BD9FFE-330B-7542-9D36-413106BE9109}"/>
              </a:ext>
            </a:extLst>
          </p:cNvPr>
          <p:cNvSpPr/>
          <p:nvPr/>
        </p:nvSpPr>
        <p:spPr>
          <a:xfrm rot="5400000">
            <a:off x="9305642" y="-63767"/>
            <a:ext cx="8423782" cy="8551317"/>
          </a:xfrm>
          <a:prstGeom prst="rtTriangle">
            <a:avLst/>
          </a:prstGeom>
          <a:solidFill>
            <a:srgbClr val="0F3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object 2"/>
          <p:cNvSpPr txBox="1">
            <a:spLocks noGrp="1"/>
          </p:cNvSpPr>
          <p:nvPr>
            <p:ph type="title"/>
          </p:nvPr>
        </p:nvSpPr>
        <p:spPr>
          <a:xfrm>
            <a:off x="887300" y="629017"/>
            <a:ext cx="12934100" cy="1243930"/>
          </a:xfrm>
          <a:prstGeom prst="rect">
            <a:avLst/>
          </a:prstGeom>
        </p:spPr>
        <p:txBody>
          <a:bodyPr vert="horz" wrap="square" lIns="0" tIns="12700" rIns="0" bIns="0" rtlCol="0">
            <a:spAutoFit/>
          </a:bodyPr>
          <a:lstStyle/>
          <a:p>
            <a:pPr marL="12700">
              <a:lnSpc>
                <a:spcPct val="100000"/>
              </a:lnSpc>
              <a:spcBef>
                <a:spcPts val="100"/>
              </a:spcBef>
              <a:tabLst>
                <a:tab pos="1291590" algn="l"/>
                <a:tab pos="2667000" algn="l"/>
              </a:tabLst>
            </a:pPr>
            <a:r>
              <a:rPr lang="nl-BE" sz="8000" dirty="0">
                <a:solidFill>
                  <a:schemeClr val="bg1"/>
                </a:solidFill>
                <a:latin typeface="Darker Grotesque Light" pitchFamily="2" charset="0"/>
                <a:cs typeface="DM Serif Display"/>
              </a:rPr>
              <a:t>Is everything</a:t>
            </a:r>
            <a:endParaRPr sz="8000" dirty="0">
              <a:solidFill>
                <a:schemeClr val="bg1"/>
              </a:solidFill>
              <a:latin typeface="DM Serif Display"/>
              <a:cs typeface="DM Serif Display"/>
            </a:endParaRPr>
          </a:p>
        </p:txBody>
      </p:sp>
      <p:sp>
        <p:nvSpPr>
          <p:cNvPr id="3" name="object 3"/>
          <p:cNvSpPr txBox="1"/>
          <p:nvPr/>
        </p:nvSpPr>
        <p:spPr>
          <a:xfrm>
            <a:off x="887300" y="3426879"/>
            <a:ext cx="4578350" cy="6774675"/>
          </a:xfrm>
          <a:prstGeom prst="rect">
            <a:avLst/>
          </a:prstGeom>
        </p:spPr>
        <p:txBody>
          <a:bodyPr vert="horz" wrap="square" lIns="0" tIns="12700" rIns="0" bIns="0" rtlCol="0">
            <a:spAutoFit/>
          </a:bodyPr>
          <a:lstStyle/>
          <a:p>
            <a:pPr marL="12700" marR="5080" algn="just">
              <a:lnSpc>
                <a:spcPct val="142800"/>
              </a:lnSpc>
              <a:spcBef>
                <a:spcPts val="1200"/>
              </a:spcBef>
            </a:pPr>
            <a:r>
              <a:rPr lang="en-US" sz="1600" spc="-25" dirty="0">
                <a:solidFill>
                  <a:schemeClr val="bg1"/>
                </a:solidFill>
                <a:latin typeface="Montserrat"/>
                <a:cs typeface="Montserrat"/>
              </a:rPr>
              <a:t>Ask your customers and employees this question and you hope they will answer a resounding "yes." After all, that would mean that your organization is producing good results and that the people you depend on are satisfied. But is that "yes" truly sincere? What exactly does it imply then? And what if the answer is "no"? </a:t>
            </a:r>
            <a:endParaRPr lang="nl-NL" sz="1600" spc="-25" dirty="0">
              <a:solidFill>
                <a:schemeClr val="bg1"/>
              </a:solidFill>
              <a:latin typeface="Montserrat"/>
              <a:cs typeface="Montserrat"/>
            </a:endParaRPr>
          </a:p>
          <a:p>
            <a:pPr marL="12700" marR="5080" algn="just">
              <a:lnSpc>
                <a:spcPct val="142800"/>
              </a:lnSpc>
              <a:spcBef>
                <a:spcPts val="1200"/>
              </a:spcBef>
            </a:pPr>
            <a:r>
              <a:rPr lang="en-US" sz="1600" spc="-25" dirty="0">
                <a:solidFill>
                  <a:schemeClr val="bg1"/>
                </a:solidFill>
                <a:latin typeface="Montserrat"/>
                <a:cs typeface="Montserrat"/>
              </a:rPr>
              <a:t>Answers to questions like these are essential to the health and growth of your business. But you cannot get them on your own.</a:t>
            </a:r>
          </a:p>
          <a:p>
            <a:pPr marL="12700" marR="5080" algn="just">
              <a:lnSpc>
                <a:spcPct val="142800"/>
              </a:lnSpc>
              <a:spcBef>
                <a:spcPts val="1200"/>
              </a:spcBef>
            </a:pPr>
            <a:r>
              <a:rPr lang="en-US" sz="1600" dirty="0">
                <a:solidFill>
                  <a:schemeClr val="bg1"/>
                </a:solidFill>
                <a:latin typeface="Montserrat"/>
                <a:cs typeface="Montserrat"/>
              </a:rPr>
              <a:t>Research into customer and employee experience will provide this valuable information which allow you to strengthen and improve your position. This is not just about data, but about insights that make a difference for your organization.</a:t>
            </a:r>
            <a:endParaRPr lang="nl-BE" sz="1600" dirty="0">
              <a:solidFill>
                <a:schemeClr val="bg1"/>
              </a:solidFill>
              <a:latin typeface="Montserrat"/>
              <a:cs typeface="Montserrat"/>
            </a:endParaRPr>
          </a:p>
          <a:p>
            <a:pPr marL="12700" marR="5080" algn="just">
              <a:lnSpc>
                <a:spcPct val="142800"/>
              </a:lnSpc>
              <a:spcBef>
                <a:spcPts val="1200"/>
              </a:spcBef>
            </a:pPr>
            <a:endParaRPr lang="nl-NL" sz="1600" dirty="0">
              <a:solidFill>
                <a:schemeClr val="bg1"/>
              </a:solidFill>
              <a:latin typeface="Montserrat"/>
              <a:cs typeface="Montserrat"/>
            </a:endParaRPr>
          </a:p>
        </p:txBody>
      </p:sp>
      <p:sp>
        <p:nvSpPr>
          <p:cNvPr id="5" name="object 5"/>
          <p:cNvSpPr txBox="1"/>
          <p:nvPr/>
        </p:nvSpPr>
        <p:spPr>
          <a:xfrm>
            <a:off x="6162625" y="3426879"/>
            <a:ext cx="4578350" cy="3521990"/>
          </a:xfrm>
          <a:prstGeom prst="rect">
            <a:avLst/>
          </a:prstGeom>
        </p:spPr>
        <p:txBody>
          <a:bodyPr vert="horz" wrap="square" lIns="0" tIns="12700" rIns="0" bIns="0" rtlCol="0" anchor="t">
            <a:spAutoFit/>
          </a:bodyPr>
          <a:lstStyle/>
          <a:p>
            <a:pPr marL="12700" marR="5080">
              <a:lnSpc>
                <a:spcPct val="142800"/>
              </a:lnSpc>
              <a:spcBef>
                <a:spcPts val="100"/>
              </a:spcBef>
            </a:pPr>
            <a:r>
              <a:rPr lang="en-US" sz="1600" spc="-10" dirty="0">
                <a:solidFill>
                  <a:schemeClr val="bg1"/>
                </a:solidFill>
                <a:latin typeface="Montserrat"/>
                <a:cs typeface="Montserrat"/>
              </a:rPr>
              <a:t>Because only when your research leads to valuable insights, will those insights lead to improvements that generate a decisive impact.</a:t>
            </a:r>
          </a:p>
          <a:p>
            <a:pPr marL="12700" marR="5080">
              <a:lnSpc>
                <a:spcPct val="142800"/>
              </a:lnSpc>
              <a:spcBef>
                <a:spcPts val="100"/>
              </a:spcBef>
            </a:pPr>
            <a:endParaRPr lang="en-US" sz="1600" spc="-10" dirty="0">
              <a:solidFill>
                <a:schemeClr val="bg1"/>
              </a:solidFill>
              <a:latin typeface="Montserrat"/>
              <a:cs typeface="Montserrat"/>
            </a:endParaRPr>
          </a:p>
          <a:p>
            <a:pPr marL="12700" marR="5080" algn="just">
              <a:lnSpc>
                <a:spcPct val="142800"/>
              </a:lnSpc>
              <a:spcBef>
                <a:spcPts val="100"/>
              </a:spcBef>
            </a:pPr>
            <a:r>
              <a:rPr lang="en-US" sz="1600" dirty="0">
                <a:solidFill>
                  <a:schemeClr val="bg1"/>
                </a:solidFill>
                <a:latin typeface="Montserrat"/>
                <a:cs typeface="Montserrat"/>
              </a:rPr>
              <a:t>It is no coincidence that </a:t>
            </a:r>
            <a:r>
              <a:rPr lang="en-US" sz="1600" dirty="0">
                <a:solidFill>
                  <a:schemeClr val="bg1"/>
                </a:solidFill>
                <a:latin typeface="DM Serif Display"/>
                <a:cs typeface="Montserrat"/>
              </a:rPr>
              <a:t>from insight to impact</a:t>
            </a:r>
            <a:r>
              <a:rPr lang="en-US" sz="1600" dirty="0">
                <a:solidFill>
                  <a:schemeClr val="bg1"/>
                </a:solidFill>
                <a:latin typeface="Montserrat"/>
                <a:cs typeface="Montserrat"/>
              </a:rPr>
              <a:t> is the baseline for excap, the market research company that has made the difference with their research for dozens of organizations in over 20 countries.</a:t>
            </a:r>
          </a:p>
        </p:txBody>
      </p:sp>
      <p:sp>
        <p:nvSpPr>
          <p:cNvPr id="11" name="object 11"/>
          <p:cNvSpPr txBox="1"/>
          <p:nvPr/>
        </p:nvSpPr>
        <p:spPr>
          <a:xfrm>
            <a:off x="13759529" y="6116601"/>
            <a:ext cx="5455053" cy="2394630"/>
          </a:xfrm>
          <a:prstGeom prst="rect">
            <a:avLst/>
          </a:prstGeom>
        </p:spPr>
        <p:txBody>
          <a:bodyPr vert="horz" wrap="square" lIns="0" tIns="12700" rIns="0" bIns="0" rtlCol="0">
            <a:spAutoFit/>
          </a:bodyPr>
          <a:lstStyle/>
          <a:p>
            <a:pPr marL="12700" marR="5080">
              <a:lnSpc>
                <a:spcPct val="112500"/>
              </a:lnSpc>
              <a:spcBef>
                <a:spcPts val="100"/>
              </a:spcBef>
            </a:pPr>
            <a:r>
              <a:rPr lang="nl-BE" sz="7200" spc="-10" dirty="0">
                <a:solidFill>
                  <a:srgbClr val="0033EB"/>
                </a:solidFill>
                <a:latin typeface="DarkerGrotesque-Light"/>
                <a:cs typeface="DarkerGrotesque-Light"/>
              </a:rPr>
              <a:t>From </a:t>
            </a:r>
            <a:r>
              <a:rPr lang="nl-BE" sz="8000" spc="-10" dirty="0">
                <a:solidFill>
                  <a:srgbClr val="0033EB"/>
                </a:solidFill>
                <a:latin typeface="DarkerGrotesque-Light"/>
                <a:cs typeface="DarkerGrotesque-Light"/>
              </a:rPr>
              <a:t>insight</a:t>
            </a:r>
            <a:r>
              <a:rPr lang="nl-BE" sz="8800" spc="-65" dirty="0">
                <a:solidFill>
                  <a:srgbClr val="0033EB"/>
                </a:solidFill>
                <a:latin typeface="DM Serif Display"/>
                <a:cs typeface="DM Serif Display"/>
              </a:rPr>
              <a:t> </a:t>
            </a:r>
          </a:p>
          <a:p>
            <a:pPr marL="12700">
              <a:lnSpc>
                <a:spcPts val="5540"/>
              </a:lnSpc>
              <a:tabLst>
                <a:tab pos="1329055" algn="l"/>
              </a:tabLst>
            </a:pPr>
            <a:r>
              <a:rPr lang="nl-BE" sz="8000" spc="-65" dirty="0">
                <a:solidFill>
                  <a:srgbClr val="0033EB"/>
                </a:solidFill>
                <a:latin typeface="DM Serif Display"/>
                <a:cs typeface="DM Serif Display"/>
              </a:rPr>
              <a:t>to impact</a:t>
            </a:r>
            <a:endParaRPr sz="7200" dirty="0">
              <a:latin typeface="DarkerGrotesque-Light"/>
              <a:cs typeface="DarkerGrotesque-Light"/>
            </a:endParaRPr>
          </a:p>
        </p:txBody>
      </p:sp>
      <p:pic>
        <p:nvPicPr>
          <p:cNvPr id="13" name="Afbeelding 12">
            <a:extLst>
              <a:ext uri="{FF2B5EF4-FFF2-40B4-BE49-F238E27FC236}">
                <a16:creationId xmlns:a16="http://schemas.microsoft.com/office/drawing/2014/main" id="{7CB8F390-8D13-D34E-8864-CD483ACB227E}"/>
              </a:ext>
            </a:extLst>
          </p:cNvPr>
          <p:cNvPicPr>
            <a:picLocks noChangeAspect="1"/>
          </p:cNvPicPr>
          <p:nvPr/>
        </p:nvPicPr>
        <p:blipFill>
          <a:blip r:embed="rId2"/>
          <a:stretch>
            <a:fillRect/>
          </a:stretch>
        </p:blipFill>
        <p:spPr>
          <a:xfrm>
            <a:off x="11566607" y="9488329"/>
            <a:ext cx="1650771" cy="1670660"/>
          </a:xfrm>
          <a:prstGeom prst="rect">
            <a:avLst/>
          </a:prstGeom>
        </p:spPr>
      </p:pic>
      <p:pic>
        <p:nvPicPr>
          <p:cNvPr id="14" name="Afbeelding 13">
            <a:extLst>
              <a:ext uri="{FF2B5EF4-FFF2-40B4-BE49-F238E27FC236}">
                <a16:creationId xmlns:a16="http://schemas.microsoft.com/office/drawing/2014/main" id="{2A253E2E-7E22-F14C-9654-CCA88CE8B45A}"/>
              </a:ext>
            </a:extLst>
          </p:cNvPr>
          <p:cNvPicPr>
            <a:picLocks noChangeAspect="1"/>
          </p:cNvPicPr>
          <p:nvPr/>
        </p:nvPicPr>
        <p:blipFill>
          <a:blip r:embed="rId3"/>
          <a:stretch>
            <a:fillRect/>
          </a:stretch>
        </p:blipFill>
        <p:spPr>
          <a:xfrm>
            <a:off x="13957241" y="9471559"/>
            <a:ext cx="1714716" cy="1635879"/>
          </a:xfrm>
          <a:prstGeom prst="rect">
            <a:avLst/>
          </a:prstGeom>
        </p:spPr>
      </p:pic>
      <p:pic>
        <p:nvPicPr>
          <p:cNvPr id="15" name="Afbeelding 14">
            <a:extLst>
              <a:ext uri="{FF2B5EF4-FFF2-40B4-BE49-F238E27FC236}">
                <a16:creationId xmlns:a16="http://schemas.microsoft.com/office/drawing/2014/main" id="{F1E041DC-711C-AB45-A82D-2BC75F4141F0}"/>
              </a:ext>
            </a:extLst>
          </p:cNvPr>
          <p:cNvPicPr>
            <a:picLocks noChangeAspect="1"/>
          </p:cNvPicPr>
          <p:nvPr/>
        </p:nvPicPr>
        <p:blipFill>
          <a:blip r:embed="rId4"/>
          <a:stretch>
            <a:fillRect/>
          </a:stretch>
        </p:blipFill>
        <p:spPr>
          <a:xfrm>
            <a:off x="16328005" y="9496334"/>
            <a:ext cx="1714717" cy="1714717"/>
          </a:xfrm>
          <a:prstGeom prst="rect">
            <a:avLst/>
          </a:prstGeom>
        </p:spPr>
      </p:pic>
      <p:pic>
        <p:nvPicPr>
          <p:cNvPr id="16" name="Afbeelding 15">
            <a:extLst>
              <a:ext uri="{FF2B5EF4-FFF2-40B4-BE49-F238E27FC236}">
                <a16:creationId xmlns:a16="http://schemas.microsoft.com/office/drawing/2014/main" id="{AAA048F8-79F0-2D44-8793-3E2CD1D94988}"/>
              </a:ext>
            </a:extLst>
          </p:cNvPr>
          <p:cNvPicPr>
            <a:picLocks noChangeAspect="1"/>
          </p:cNvPicPr>
          <p:nvPr/>
        </p:nvPicPr>
        <p:blipFill>
          <a:blip r:embed="rId4"/>
          <a:stretch>
            <a:fillRect/>
          </a:stretch>
        </p:blipFill>
        <p:spPr>
          <a:xfrm>
            <a:off x="13429745" y="6155187"/>
            <a:ext cx="377826" cy="377826"/>
          </a:xfrm>
          <a:prstGeom prst="rect">
            <a:avLst/>
          </a:prstGeom>
        </p:spPr>
      </p:pic>
      <p:grpSp>
        <p:nvGrpSpPr>
          <p:cNvPr id="19" name="Groep 18">
            <a:extLst>
              <a:ext uri="{FF2B5EF4-FFF2-40B4-BE49-F238E27FC236}">
                <a16:creationId xmlns:a16="http://schemas.microsoft.com/office/drawing/2014/main" id="{D39E9F73-9142-9E40-91C5-B8C08108E7D9}"/>
              </a:ext>
            </a:extLst>
          </p:cNvPr>
          <p:cNvGrpSpPr/>
          <p:nvPr/>
        </p:nvGrpSpPr>
        <p:grpSpPr>
          <a:xfrm>
            <a:off x="17667196" y="491490"/>
            <a:ext cx="1139139" cy="326455"/>
            <a:chOff x="1029677" y="1260005"/>
            <a:chExt cx="3873755" cy="1110144"/>
          </a:xfrm>
        </p:grpSpPr>
        <p:sp>
          <p:nvSpPr>
            <p:cNvPr id="20" name="object 3">
              <a:extLst>
                <a:ext uri="{FF2B5EF4-FFF2-40B4-BE49-F238E27FC236}">
                  <a16:creationId xmlns:a16="http://schemas.microsoft.com/office/drawing/2014/main" id="{4EA1F7E3-5495-4F42-884C-66E64D5CA354}"/>
                </a:ext>
              </a:extLst>
            </p:cNvPr>
            <p:cNvSpPr/>
            <p:nvPr/>
          </p:nvSpPr>
          <p:spPr>
            <a:xfrm>
              <a:off x="2764917" y="1345261"/>
              <a:ext cx="626745" cy="721360"/>
            </a:xfrm>
            <a:custGeom>
              <a:avLst/>
              <a:gdLst/>
              <a:ahLst/>
              <a:cxnLst/>
              <a:rect l="l" t="t" r="r" b="b"/>
              <a:pathLst>
                <a:path w="626745" h="721360">
                  <a:moveTo>
                    <a:pt x="368376" y="0"/>
                  </a:moveTo>
                  <a:lnTo>
                    <a:pt x="319276" y="2688"/>
                  </a:lnTo>
                  <a:lnTo>
                    <a:pt x="272213" y="10755"/>
                  </a:lnTo>
                  <a:lnTo>
                    <a:pt x="227181" y="24201"/>
                  </a:lnTo>
                  <a:lnTo>
                    <a:pt x="184175" y="43027"/>
                  </a:lnTo>
                  <a:lnTo>
                    <a:pt x="144311" y="66969"/>
                  </a:lnTo>
                  <a:lnTo>
                    <a:pt x="108675" y="95653"/>
                  </a:lnTo>
                  <a:lnTo>
                    <a:pt x="77270" y="129084"/>
                  </a:lnTo>
                  <a:lnTo>
                    <a:pt x="50101" y="167271"/>
                  </a:lnTo>
                  <a:lnTo>
                    <a:pt x="28166" y="209919"/>
                  </a:lnTo>
                  <a:lnTo>
                    <a:pt x="12511" y="256711"/>
                  </a:lnTo>
                  <a:lnTo>
                    <a:pt x="3125" y="307646"/>
                  </a:lnTo>
                  <a:lnTo>
                    <a:pt x="0" y="362724"/>
                  </a:lnTo>
                  <a:lnTo>
                    <a:pt x="2867" y="418354"/>
                  </a:lnTo>
                  <a:lnTo>
                    <a:pt x="11469" y="469480"/>
                  </a:lnTo>
                  <a:lnTo>
                    <a:pt x="25808" y="516111"/>
                  </a:lnTo>
                  <a:lnTo>
                    <a:pt x="45885" y="558253"/>
                  </a:lnTo>
                  <a:lnTo>
                    <a:pt x="70833" y="595720"/>
                  </a:lnTo>
                  <a:lnTo>
                    <a:pt x="99844" y="628440"/>
                  </a:lnTo>
                  <a:lnTo>
                    <a:pt x="132917" y="656398"/>
                  </a:lnTo>
                  <a:lnTo>
                    <a:pt x="170052" y="679577"/>
                  </a:lnTo>
                  <a:lnTo>
                    <a:pt x="210326" y="697819"/>
                  </a:lnTo>
                  <a:lnTo>
                    <a:pt x="252810" y="710849"/>
                  </a:lnTo>
                  <a:lnTo>
                    <a:pt x="297502" y="718665"/>
                  </a:lnTo>
                  <a:lnTo>
                    <a:pt x="344398" y="721271"/>
                  </a:lnTo>
                  <a:lnTo>
                    <a:pt x="392816" y="718443"/>
                  </a:lnTo>
                  <a:lnTo>
                    <a:pt x="437888" y="709963"/>
                  </a:lnTo>
                  <a:lnTo>
                    <a:pt x="479613" y="695837"/>
                  </a:lnTo>
                  <a:lnTo>
                    <a:pt x="517994" y="676071"/>
                  </a:lnTo>
                  <a:lnTo>
                    <a:pt x="552313" y="651106"/>
                  </a:lnTo>
                  <a:lnTo>
                    <a:pt x="581869" y="621379"/>
                  </a:lnTo>
                  <a:lnTo>
                    <a:pt x="606663" y="586889"/>
                  </a:lnTo>
                  <a:lnTo>
                    <a:pt x="626694" y="547636"/>
                  </a:lnTo>
                  <a:lnTo>
                    <a:pt x="612571" y="536359"/>
                  </a:lnTo>
                  <a:lnTo>
                    <a:pt x="593339" y="558843"/>
                  </a:lnTo>
                  <a:lnTo>
                    <a:pt x="573749" y="578327"/>
                  </a:lnTo>
                  <a:lnTo>
                    <a:pt x="533526" y="608304"/>
                  </a:lnTo>
                  <a:lnTo>
                    <a:pt x="486230" y="626317"/>
                  </a:lnTo>
                  <a:lnTo>
                    <a:pt x="426237" y="632282"/>
                  </a:lnTo>
                  <a:lnTo>
                    <a:pt x="374778" y="627574"/>
                  </a:lnTo>
                  <a:lnTo>
                    <a:pt x="330455" y="613440"/>
                  </a:lnTo>
                  <a:lnTo>
                    <a:pt x="293268" y="589864"/>
                  </a:lnTo>
                  <a:lnTo>
                    <a:pt x="263220" y="556831"/>
                  </a:lnTo>
                  <a:lnTo>
                    <a:pt x="229365" y="485682"/>
                  </a:lnTo>
                  <a:lnTo>
                    <a:pt x="218786" y="442065"/>
                  </a:lnTo>
                  <a:lnTo>
                    <a:pt x="212440" y="393086"/>
                  </a:lnTo>
                  <a:lnTo>
                    <a:pt x="210324" y="338747"/>
                  </a:lnTo>
                  <a:lnTo>
                    <a:pt x="212212" y="276811"/>
                  </a:lnTo>
                  <a:lnTo>
                    <a:pt x="217877" y="221989"/>
                  </a:lnTo>
                  <a:lnTo>
                    <a:pt x="227324" y="174278"/>
                  </a:lnTo>
                  <a:lnTo>
                    <a:pt x="240557" y="133675"/>
                  </a:lnTo>
                  <a:lnTo>
                    <a:pt x="283654" y="67474"/>
                  </a:lnTo>
                  <a:lnTo>
                    <a:pt x="314575" y="44105"/>
                  </a:lnTo>
                  <a:lnTo>
                    <a:pt x="350350" y="30077"/>
                  </a:lnTo>
                  <a:lnTo>
                    <a:pt x="390982" y="25400"/>
                  </a:lnTo>
                  <a:lnTo>
                    <a:pt x="400992" y="25889"/>
                  </a:lnTo>
                  <a:lnTo>
                    <a:pt x="434549" y="44980"/>
                  </a:lnTo>
                  <a:lnTo>
                    <a:pt x="443182" y="87342"/>
                  </a:lnTo>
                  <a:lnTo>
                    <a:pt x="440620" y="120915"/>
                  </a:lnTo>
                  <a:lnTo>
                    <a:pt x="439996" y="133586"/>
                  </a:lnTo>
                  <a:lnTo>
                    <a:pt x="443814" y="185179"/>
                  </a:lnTo>
                  <a:lnTo>
                    <a:pt x="458633" y="223982"/>
                  </a:lnTo>
                  <a:lnTo>
                    <a:pt x="483690" y="252916"/>
                  </a:lnTo>
                  <a:lnTo>
                    <a:pt x="536371" y="269557"/>
                  </a:lnTo>
                  <a:lnTo>
                    <a:pt x="554535" y="268196"/>
                  </a:lnTo>
                  <a:lnTo>
                    <a:pt x="598462" y="247738"/>
                  </a:lnTo>
                  <a:lnTo>
                    <a:pt x="620939" y="204954"/>
                  </a:lnTo>
                  <a:lnTo>
                    <a:pt x="622439" y="186321"/>
                  </a:lnTo>
                  <a:lnTo>
                    <a:pt x="620588" y="163237"/>
                  </a:lnTo>
                  <a:lnTo>
                    <a:pt x="605766" y="118413"/>
                  </a:lnTo>
                  <a:lnTo>
                    <a:pt x="576300" y="76166"/>
                  </a:lnTo>
                  <a:lnTo>
                    <a:pt x="533254" y="41235"/>
                  </a:lnTo>
                  <a:lnTo>
                    <a:pt x="476879" y="15092"/>
                  </a:lnTo>
                  <a:lnTo>
                    <a:pt x="407717" y="1678"/>
                  </a:lnTo>
                  <a:lnTo>
                    <a:pt x="368376" y="0"/>
                  </a:lnTo>
                  <a:close/>
                </a:path>
              </a:pathLst>
            </a:custGeom>
            <a:solidFill>
              <a:srgbClr val="0033EB"/>
            </a:solidFill>
          </p:spPr>
          <p:txBody>
            <a:bodyPr wrap="square" lIns="0" tIns="0" rIns="0" bIns="0" rtlCol="0"/>
            <a:lstStyle/>
            <a:p>
              <a:endParaRPr/>
            </a:p>
          </p:txBody>
        </p:sp>
        <p:sp>
          <p:nvSpPr>
            <p:cNvPr id="21" name="object 4">
              <a:extLst>
                <a:ext uri="{FF2B5EF4-FFF2-40B4-BE49-F238E27FC236}">
                  <a16:creationId xmlns:a16="http://schemas.microsoft.com/office/drawing/2014/main" id="{5E309247-68A9-9845-8327-D73F354090E0}"/>
                </a:ext>
              </a:extLst>
            </p:cNvPr>
            <p:cNvSpPr/>
            <p:nvPr/>
          </p:nvSpPr>
          <p:spPr>
            <a:xfrm>
              <a:off x="3460712" y="1345259"/>
              <a:ext cx="1442720" cy="1024890"/>
            </a:xfrm>
            <a:custGeom>
              <a:avLst/>
              <a:gdLst/>
              <a:ahLst/>
              <a:cxnLst/>
              <a:rect l="l" t="t" r="r" b="b"/>
              <a:pathLst>
                <a:path w="1442720" h="1024889">
                  <a:moveTo>
                    <a:pt x="688784" y="647827"/>
                  </a:moveTo>
                  <a:lnTo>
                    <a:pt x="676071" y="636549"/>
                  </a:lnTo>
                  <a:lnTo>
                    <a:pt x="645033" y="636549"/>
                  </a:lnTo>
                  <a:lnTo>
                    <a:pt x="619099" y="632587"/>
                  </a:lnTo>
                  <a:lnTo>
                    <a:pt x="600570" y="620687"/>
                  </a:lnTo>
                  <a:lnTo>
                    <a:pt x="596036" y="612571"/>
                  </a:lnTo>
                  <a:lnTo>
                    <a:pt x="589457" y="600837"/>
                  </a:lnTo>
                  <a:lnTo>
                    <a:pt x="585749" y="573049"/>
                  </a:lnTo>
                  <a:lnTo>
                    <a:pt x="585749" y="343001"/>
                  </a:lnTo>
                  <a:lnTo>
                    <a:pt x="585660" y="259702"/>
                  </a:lnTo>
                  <a:lnTo>
                    <a:pt x="581469" y="196786"/>
                  </a:lnTo>
                  <a:lnTo>
                    <a:pt x="568642" y="142049"/>
                  </a:lnTo>
                  <a:lnTo>
                    <a:pt x="547255" y="96926"/>
                  </a:lnTo>
                  <a:lnTo>
                    <a:pt x="517309" y="61417"/>
                  </a:lnTo>
                  <a:lnTo>
                    <a:pt x="479501" y="34544"/>
                  </a:lnTo>
                  <a:lnTo>
                    <a:pt x="468045" y="29654"/>
                  </a:lnTo>
                  <a:lnTo>
                    <a:pt x="434555" y="15354"/>
                  </a:lnTo>
                  <a:lnTo>
                    <a:pt x="382447" y="3835"/>
                  </a:lnTo>
                  <a:lnTo>
                    <a:pt x="323202" y="0"/>
                  </a:lnTo>
                  <a:lnTo>
                    <a:pt x="285115" y="1231"/>
                  </a:lnTo>
                  <a:lnTo>
                    <a:pt x="213118" y="11125"/>
                  </a:lnTo>
                  <a:lnTo>
                    <a:pt x="147713" y="30911"/>
                  </a:lnTo>
                  <a:lnTo>
                    <a:pt x="94437" y="60540"/>
                  </a:lnTo>
                  <a:lnTo>
                    <a:pt x="55092" y="99961"/>
                  </a:lnTo>
                  <a:lnTo>
                    <a:pt x="34975" y="148666"/>
                  </a:lnTo>
                  <a:lnTo>
                    <a:pt x="32461" y="176466"/>
                  </a:lnTo>
                  <a:lnTo>
                    <a:pt x="33959" y="194564"/>
                  </a:lnTo>
                  <a:lnTo>
                    <a:pt x="56489" y="237134"/>
                  </a:lnTo>
                  <a:lnTo>
                    <a:pt x="99606" y="258292"/>
                  </a:lnTo>
                  <a:lnTo>
                    <a:pt x="117157" y="259702"/>
                  </a:lnTo>
                  <a:lnTo>
                    <a:pt x="136118" y="257937"/>
                  </a:lnTo>
                  <a:lnTo>
                    <a:pt x="183489" y="231457"/>
                  </a:lnTo>
                  <a:lnTo>
                    <a:pt x="204292" y="195135"/>
                  </a:lnTo>
                  <a:lnTo>
                    <a:pt x="213156" y="142544"/>
                  </a:lnTo>
                  <a:lnTo>
                    <a:pt x="215963" y="127012"/>
                  </a:lnTo>
                  <a:lnTo>
                    <a:pt x="225132" y="81356"/>
                  </a:lnTo>
                  <a:lnTo>
                    <a:pt x="252133" y="41986"/>
                  </a:lnTo>
                  <a:lnTo>
                    <a:pt x="295008" y="29654"/>
                  </a:lnTo>
                  <a:lnTo>
                    <a:pt x="318071" y="32080"/>
                  </a:lnTo>
                  <a:lnTo>
                    <a:pt x="354406" y="51473"/>
                  </a:lnTo>
                  <a:lnTo>
                    <a:pt x="377863" y="91440"/>
                  </a:lnTo>
                  <a:lnTo>
                    <a:pt x="389521" y="158826"/>
                  </a:lnTo>
                  <a:lnTo>
                    <a:pt x="390969" y="203225"/>
                  </a:lnTo>
                  <a:lnTo>
                    <a:pt x="390969" y="314769"/>
                  </a:lnTo>
                  <a:lnTo>
                    <a:pt x="390969" y="343001"/>
                  </a:lnTo>
                  <a:lnTo>
                    <a:pt x="390969" y="580072"/>
                  </a:lnTo>
                  <a:lnTo>
                    <a:pt x="374611" y="593305"/>
                  </a:lnTo>
                  <a:lnTo>
                    <a:pt x="332397" y="621753"/>
                  </a:lnTo>
                  <a:lnTo>
                    <a:pt x="293370" y="634301"/>
                  </a:lnTo>
                  <a:lnTo>
                    <a:pt x="279463" y="635127"/>
                  </a:lnTo>
                  <a:lnTo>
                    <a:pt x="261124" y="633323"/>
                  </a:lnTo>
                  <a:lnTo>
                    <a:pt x="214541" y="606221"/>
                  </a:lnTo>
                  <a:lnTo>
                    <a:pt x="194437" y="570064"/>
                  </a:lnTo>
                  <a:lnTo>
                    <a:pt x="187756" y="519404"/>
                  </a:lnTo>
                  <a:lnTo>
                    <a:pt x="190182" y="487273"/>
                  </a:lnTo>
                  <a:lnTo>
                    <a:pt x="209575" y="433285"/>
                  </a:lnTo>
                  <a:lnTo>
                    <a:pt x="247573" y="392785"/>
                  </a:lnTo>
                  <a:lnTo>
                    <a:pt x="299453" y="364210"/>
                  </a:lnTo>
                  <a:lnTo>
                    <a:pt x="339191" y="352882"/>
                  </a:lnTo>
                  <a:lnTo>
                    <a:pt x="347560" y="351472"/>
                  </a:lnTo>
                  <a:lnTo>
                    <a:pt x="355409" y="350050"/>
                  </a:lnTo>
                  <a:lnTo>
                    <a:pt x="390969" y="343001"/>
                  </a:lnTo>
                  <a:lnTo>
                    <a:pt x="390969" y="314769"/>
                  </a:lnTo>
                  <a:lnTo>
                    <a:pt x="280885" y="334492"/>
                  </a:lnTo>
                  <a:lnTo>
                    <a:pt x="225831" y="346887"/>
                  </a:lnTo>
                  <a:lnTo>
                    <a:pt x="176999" y="361492"/>
                  </a:lnTo>
                  <a:lnTo>
                    <a:pt x="134378" y="378282"/>
                  </a:lnTo>
                  <a:lnTo>
                    <a:pt x="97967" y="397281"/>
                  </a:lnTo>
                  <a:lnTo>
                    <a:pt x="38112" y="447027"/>
                  </a:lnTo>
                  <a:lnTo>
                    <a:pt x="4241" y="508114"/>
                  </a:lnTo>
                  <a:lnTo>
                    <a:pt x="0" y="540626"/>
                  </a:lnTo>
                  <a:lnTo>
                    <a:pt x="3492" y="581825"/>
                  </a:lnTo>
                  <a:lnTo>
                    <a:pt x="31369" y="648843"/>
                  </a:lnTo>
                  <a:lnTo>
                    <a:pt x="85267" y="695058"/>
                  </a:lnTo>
                  <a:lnTo>
                    <a:pt x="154089" y="718362"/>
                  </a:lnTo>
                  <a:lnTo>
                    <a:pt x="193357" y="721271"/>
                  </a:lnTo>
                  <a:lnTo>
                    <a:pt x="227025" y="719289"/>
                  </a:lnTo>
                  <a:lnTo>
                    <a:pt x="284543" y="703402"/>
                  </a:lnTo>
                  <a:lnTo>
                    <a:pt x="330504" y="672782"/>
                  </a:lnTo>
                  <a:lnTo>
                    <a:pt x="373049" y="635127"/>
                  </a:lnTo>
                  <a:lnTo>
                    <a:pt x="373938" y="634301"/>
                  </a:lnTo>
                  <a:lnTo>
                    <a:pt x="395236" y="612571"/>
                  </a:lnTo>
                  <a:lnTo>
                    <a:pt x="402399" y="635368"/>
                  </a:lnTo>
                  <a:lnTo>
                    <a:pt x="412673" y="655802"/>
                  </a:lnTo>
                  <a:lnTo>
                    <a:pt x="442493" y="689521"/>
                  </a:lnTo>
                  <a:lnTo>
                    <a:pt x="485013" y="711212"/>
                  </a:lnTo>
                  <a:lnTo>
                    <a:pt x="540588" y="718439"/>
                  </a:lnTo>
                  <a:lnTo>
                    <a:pt x="567893" y="717296"/>
                  </a:lnTo>
                  <a:lnTo>
                    <a:pt x="612711" y="708101"/>
                  </a:lnTo>
                  <a:lnTo>
                    <a:pt x="660742" y="677875"/>
                  </a:lnTo>
                  <a:lnTo>
                    <a:pt x="675081" y="663829"/>
                  </a:lnTo>
                  <a:lnTo>
                    <a:pt x="688784" y="647827"/>
                  </a:lnTo>
                  <a:close/>
                </a:path>
                <a:path w="1442720" h="1024889">
                  <a:moveTo>
                    <a:pt x="1442478" y="357124"/>
                  </a:moveTo>
                  <a:lnTo>
                    <a:pt x="1440497" y="301929"/>
                  </a:lnTo>
                  <a:lnTo>
                    <a:pt x="1434566" y="251180"/>
                  </a:lnTo>
                  <a:lnTo>
                    <a:pt x="1424660" y="204851"/>
                  </a:lnTo>
                  <a:lnTo>
                    <a:pt x="1410804" y="162953"/>
                  </a:lnTo>
                  <a:lnTo>
                    <a:pt x="1392986" y="125488"/>
                  </a:lnTo>
                  <a:lnTo>
                    <a:pt x="1371206" y="92417"/>
                  </a:lnTo>
                  <a:lnTo>
                    <a:pt x="1340700" y="59169"/>
                  </a:lnTo>
                  <a:lnTo>
                    <a:pt x="1306169" y="33299"/>
                  </a:lnTo>
                  <a:lnTo>
                    <a:pt x="1267637" y="14808"/>
                  </a:lnTo>
                  <a:lnTo>
                    <a:pt x="1229372" y="4826"/>
                  </a:lnTo>
                  <a:lnTo>
                    <a:pt x="1229372" y="362724"/>
                  </a:lnTo>
                  <a:lnTo>
                    <a:pt x="1227709" y="427164"/>
                  </a:lnTo>
                  <a:lnTo>
                    <a:pt x="1222717" y="483793"/>
                  </a:lnTo>
                  <a:lnTo>
                    <a:pt x="1214386" y="532638"/>
                  </a:lnTo>
                  <a:lnTo>
                    <a:pt x="1202715" y="573671"/>
                  </a:lnTo>
                  <a:lnTo>
                    <a:pt x="1165110" y="639013"/>
                  </a:lnTo>
                  <a:lnTo>
                    <a:pt x="1109002" y="675741"/>
                  </a:lnTo>
                  <a:lnTo>
                    <a:pt x="1075537" y="680326"/>
                  </a:lnTo>
                  <a:lnTo>
                    <a:pt x="1045006" y="678916"/>
                  </a:lnTo>
                  <a:lnTo>
                    <a:pt x="1015542" y="674687"/>
                  </a:lnTo>
                  <a:lnTo>
                    <a:pt x="987132" y="667639"/>
                  </a:lnTo>
                  <a:lnTo>
                    <a:pt x="959764" y="657771"/>
                  </a:lnTo>
                  <a:lnTo>
                    <a:pt x="959764" y="88900"/>
                  </a:lnTo>
                  <a:lnTo>
                    <a:pt x="1020470" y="63525"/>
                  </a:lnTo>
                  <a:lnTo>
                    <a:pt x="1075537" y="55054"/>
                  </a:lnTo>
                  <a:lnTo>
                    <a:pt x="1110729" y="59334"/>
                  </a:lnTo>
                  <a:lnTo>
                    <a:pt x="1167904" y="93548"/>
                  </a:lnTo>
                  <a:lnTo>
                    <a:pt x="1204087" y="154978"/>
                  </a:lnTo>
                  <a:lnTo>
                    <a:pt x="1215136" y="194640"/>
                  </a:lnTo>
                  <a:lnTo>
                    <a:pt x="1223048" y="242481"/>
                  </a:lnTo>
                  <a:lnTo>
                    <a:pt x="1227785" y="298513"/>
                  </a:lnTo>
                  <a:lnTo>
                    <a:pt x="1229372" y="362724"/>
                  </a:lnTo>
                  <a:lnTo>
                    <a:pt x="1229372" y="4826"/>
                  </a:lnTo>
                  <a:lnTo>
                    <a:pt x="1225105" y="3708"/>
                  </a:lnTo>
                  <a:lnTo>
                    <a:pt x="1178560" y="0"/>
                  </a:lnTo>
                  <a:lnTo>
                    <a:pt x="1148435" y="977"/>
                  </a:lnTo>
                  <a:lnTo>
                    <a:pt x="1089507" y="8737"/>
                  </a:lnTo>
                  <a:lnTo>
                    <a:pt x="1032789" y="24117"/>
                  </a:lnTo>
                  <a:lnTo>
                    <a:pt x="980922" y="45999"/>
                  </a:lnTo>
                  <a:lnTo>
                    <a:pt x="956970" y="59321"/>
                  </a:lnTo>
                  <a:lnTo>
                    <a:pt x="944257" y="15544"/>
                  </a:lnTo>
                  <a:lnTo>
                    <a:pt x="930173" y="1409"/>
                  </a:lnTo>
                  <a:lnTo>
                    <a:pt x="690206" y="83299"/>
                  </a:lnTo>
                  <a:lnTo>
                    <a:pt x="690206" y="97421"/>
                  </a:lnTo>
                  <a:lnTo>
                    <a:pt x="709955" y="101600"/>
                  </a:lnTo>
                  <a:lnTo>
                    <a:pt x="722960" y="105067"/>
                  </a:lnTo>
                  <a:lnTo>
                    <a:pt x="753414" y="131546"/>
                  </a:lnTo>
                  <a:lnTo>
                    <a:pt x="759383" y="169367"/>
                  </a:lnTo>
                  <a:lnTo>
                    <a:pt x="759383" y="937196"/>
                  </a:lnTo>
                  <a:lnTo>
                    <a:pt x="746315" y="980948"/>
                  </a:lnTo>
                  <a:lnTo>
                    <a:pt x="707161" y="1004951"/>
                  </a:lnTo>
                  <a:lnTo>
                    <a:pt x="690206" y="1010551"/>
                  </a:lnTo>
                  <a:lnTo>
                    <a:pt x="690206" y="1024674"/>
                  </a:lnTo>
                  <a:lnTo>
                    <a:pt x="1033208" y="1024674"/>
                  </a:lnTo>
                  <a:lnTo>
                    <a:pt x="1033208" y="1010551"/>
                  </a:lnTo>
                  <a:lnTo>
                    <a:pt x="1006386" y="1003541"/>
                  </a:lnTo>
                  <a:lnTo>
                    <a:pt x="984135" y="993838"/>
                  </a:lnTo>
                  <a:lnTo>
                    <a:pt x="968260" y="978827"/>
                  </a:lnTo>
                  <a:lnTo>
                    <a:pt x="958748" y="958532"/>
                  </a:lnTo>
                  <a:lnTo>
                    <a:pt x="955586" y="932929"/>
                  </a:lnTo>
                  <a:lnTo>
                    <a:pt x="955586" y="688771"/>
                  </a:lnTo>
                  <a:lnTo>
                    <a:pt x="995883" y="702995"/>
                  </a:lnTo>
                  <a:lnTo>
                    <a:pt x="1040599" y="713155"/>
                  </a:lnTo>
                  <a:lnTo>
                    <a:pt x="1089723" y="719251"/>
                  </a:lnTo>
                  <a:lnTo>
                    <a:pt x="1143266" y="721271"/>
                  </a:lnTo>
                  <a:lnTo>
                    <a:pt x="1197724" y="717372"/>
                  </a:lnTo>
                  <a:lnTo>
                    <a:pt x="1247038" y="705688"/>
                  </a:lnTo>
                  <a:lnTo>
                    <a:pt x="1285367" y="688771"/>
                  </a:lnTo>
                  <a:lnTo>
                    <a:pt x="1291221" y="686193"/>
                  </a:lnTo>
                  <a:lnTo>
                    <a:pt x="1299616" y="680326"/>
                  </a:lnTo>
                  <a:lnTo>
                    <a:pt x="1330274" y="658914"/>
                  </a:lnTo>
                  <a:lnTo>
                    <a:pt x="1364183" y="623849"/>
                  </a:lnTo>
                  <a:lnTo>
                    <a:pt x="1388122" y="589394"/>
                  </a:lnTo>
                  <a:lnTo>
                    <a:pt x="1407693" y="550938"/>
                  </a:lnTo>
                  <a:lnTo>
                    <a:pt x="1422920" y="508482"/>
                  </a:lnTo>
                  <a:lnTo>
                    <a:pt x="1433791" y="462026"/>
                  </a:lnTo>
                  <a:lnTo>
                    <a:pt x="1440307" y="411581"/>
                  </a:lnTo>
                  <a:lnTo>
                    <a:pt x="1442478" y="357124"/>
                  </a:lnTo>
                  <a:close/>
                </a:path>
              </a:pathLst>
            </a:custGeom>
            <a:solidFill>
              <a:srgbClr val="0033EB"/>
            </a:solidFill>
          </p:spPr>
          <p:txBody>
            <a:bodyPr wrap="square" lIns="0" tIns="0" rIns="0" bIns="0" rtlCol="0"/>
            <a:lstStyle/>
            <a:p>
              <a:endParaRPr/>
            </a:p>
          </p:txBody>
        </p:sp>
        <p:sp>
          <p:nvSpPr>
            <p:cNvPr id="22" name="object 5">
              <a:extLst>
                <a:ext uri="{FF2B5EF4-FFF2-40B4-BE49-F238E27FC236}">
                  <a16:creationId xmlns:a16="http://schemas.microsoft.com/office/drawing/2014/main" id="{84723641-8AE8-884C-833F-76FEDDFF1142}"/>
                </a:ext>
              </a:extLst>
            </p:cNvPr>
            <p:cNvSpPr/>
            <p:nvPr/>
          </p:nvSpPr>
          <p:spPr>
            <a:xfrm>
              <a:off x="1029677" y="1328625"/>
              <a:ext cx="651510" cy="739140"/>
            </a:xfrm>
            <a:custGeom>
              <a:avLst/>
              <a:gdLst/>
              <a:ahLst/>
              <a:cxnLst/>
              <a:rect l="l" t="t" r="r" b="b"/>
              <a:pathLst>
                <a:path w="651510" h="739139">
                  <a:moveTo>
                    <a:pt x="334302" y="0"/>
                  </a:moveTo>
                  <a:lnTo>
                    <a:pt x="282059" y="3271"/>
                  </a:lnTo>
                  <a:lnTo>
                    <a:pt x="233975" y="13054"/>
                  </a:lnTo>
                  <a:lnTo>
                    <a:pt x="190219" y="29301"/>
                  </a:lnTo>
                  <a:lnTo>
                    <a:pt x="150964" y="51968"/>
                  </a:lnTo>
                  <a:lnTo>
                    <a:pt x="116216" y="79833"/>
                  </a:lnTo>
                  <a:lnTo>
                    <a:pt x="85944" y="111691"/>
                  </a:lnTo>
                  <a:lnTo>
                    <a:pt x="60239" y="147428"/>
                  </a:lnTo>
                  <a:lnTo>
                    <a:pt x="39192" y="186931"/>
                  </a:lnTo>
                  <a:lnTo>
                    <a:pt x="22751" y="228778"/>
                  </a:lnTo>
                  <a:lnTo>
                    <a:pt x="10714" y="271781"/>
                  </a:lnTo>
                  <a:lnTo>
                    <a:pt x="3118" y="315777"/>
                  </a:lnTo>
                  <a:lnTo>
                    <a:pt x="0" y="360603"/>
                  </a:lnTo>
                  <a:lnTo>
                    <a:pt x="1516" y="406515"/>
                  </a:lnTo>
                  <a:lnTo>
                    <a:pt x="7834" y="451910"/>
                  </a:lnTo>
                  <a:lnTo>
                    <a:pt x="18922" y="496638"/>
                  </a:lnTo>
                  <a:lnTo>
                    <a:pt x="34747" y="540550"/>
                  </a:lnTo>
                  <a:lnTo>
                    <a:pt x="55435" y="582242"/>
                  </a:lnTo>
                  <a:lnTo>
                    <a:pt x="81013" y="620047"/>
                  </a:lnTo>
                  <a:lnTo>
                    <a:pt x="111381" y="653844"/>
                  </a:lnTo>
                  <a:lnTo>
                    <a:pt x="146443" y="683513"/>
                  </a:lnTo>
                  <a:lnTo>
                    <a:pt x="186340" y="707753"/>
                  </a:lnTo>
                  <a:lnTo>
                    <a:pt x="231057" y="725133"/>
                  </a:lnTo>
                  <a:lnTo>
                    <a:pt x="280431" y="735600"/>
                  </a:lnTo>
                  <a:lnTo>
                    <a:pt x="334302" y="739101"/>
                  </a:lnTo>
                  <a:lnTo>
                    <a:pt x="391187" y="734936"/>
                  </a:lnTo>
                  <a:lnTo>
                    <a:pt x="444379" y="722479"/>
                  </a:lnTo>
                  <a:lnTo>
                    <a:pt x="493704" y="701784"/>
                  </a:lnTo>
                  <a:lnTo>
                    <a:pt x="519250" y="685495"/>
                  </a:lnTo>
                  <a:lnTo>
                    <a:pt x="334302" y="685495"/>
                  </a:lnTo>
                  <a:lnTo>
                    <a:pt x="283542" y="681942"/>
                  </a:lnTo>
                  <a:lnTo>
                    <a:pt x="237560" y="671311"/>
                  </a:lnTo>
                  <a:lnTo>
                    <a:pt x="196446" y="653643"/>
                  </a:lnTo>
                  <a:lnTo>
                    <a:pt x="160290" y="628982"/>
                  </a:lnTo>
                  <a:lnTo>
                    <a:pt x="129184" y="597369"/>
                  </a:lnTo>
                  <a:lnTo>
                    <a:pt x="103709" y="560150"/>
                  </a:lnTo>
                  <a:lnTo>
                    <a:pt x="83739" y="517902"/>
                  </a:lnTo>
                  <a:lnTo>
                    <a:pt x="69304" y="470725"/>
                  </a:lnTo>
                  <a:lnTo>
                    <a:pt x="60435" y="418720"/>
                  </a:lnTo>
                  <a:lnTo>
                    <a:pt x="57162" y="361988"/>
                  </a:lnTo>
                  <a:lnTo>
                    <a:pt x="650976" y="361988"/>
                  </a:lnTo>
                  <a:lnTo>
                    <a:pt x="650865" y="344093"/>
                  </a:lnTo>
                  <a:lnTo>
                    <a:pt x="650533" y="333144"/>
                  </a:lnTo>
                  <a:lnTo>
                    <a:pt x="649985" y="324432"/>
                  </a:lnTo>
                  <a:lnTo>
                    <a:pt x="649224" y="318020"/>
                  </a:lnTo>
                  <a:lnTo>
                    <a:pt x="648589" y="313651"/>
                  </a:lnTo>
                  <a:lnTo>
                    <a:pt x="63055" y="313651"/>
                  </a:lnTo>
                  <a:lnTo>
                    <a:pt x="73918" y="259848"/>
                  </a:lnTo>
                  <a:lnTo>
                    <a:pt x="91654" y="210843"/>
                  </a:lnTo>
                  <a:lnTo>
                    <a:pt x="116188" y="166799"/>
                  </a:lnTo>
                  <a:lnTo>
                    <a:pt x="147447" y="127876"/>
                  </a:lnTo>
                  <a:lnTo>
                    <a:pt x="185667" y="95463"/>
                  </a:lnTo>
                  <a:lnTo>
                    <a:pt x="229658" y="72236"/>
                  </a:lnTo>
                  <a:lnTo>
                    <a:pt x="279258" y="58255"/>
                  </a:lnTo>
                  <a:lnTo>
                    <a:pt x="334302" y="53581"/>
                  </a:lnTo>
                  <a:lnTo>
                    <a:pt x="510456" y="53581"/>
                  </a:lnTo>
                  <a:lnTo>
                    <a:pt x="474984" y="31705"/>
                  </a:lnTo>
                  <a:lnTo>
                    <a:pt x="431561" y="14116"/>
                  </a:lnTo>
                  <a:lnTo>
                    <a:pt x="384636" y="3535"/>
                  </a:lnTo>
                  <a:lnTo>
                    <a:pt x="334302" y="0"/>
                  </a:lnTo>
                  <a:close/>
                </a:path>
                <a:path w="651510" h="739139">
                  <a:moveTo>
                    <a:pt x="650341" y="491655"/>
                  </a:moveTo>
                  <a:lnTo>
                    <a:pt x="592963" y="491655"/>
                  </a:lnTo>
                  <a:lnTo>
                    <a:pt x="592175" y="495503"/>
                  </a:lnTo>
                  <a:lnTo>
                    <a:pt x="580134" y="537107"/>
                  </a:lnTo>
                  <a:lnTo>
                    <a:pt x="561265" y="574209"/>
                  </a:lnTo>
                  <a:lnTo>
                    <a:pt x="535645" y="606690"/>
                  </a:lnTo>
                  <a:lnTo>
                    <a:pt x="503351" y="634428"/>
                  </a:lnTo>
                  <a:lnTo>
                    <a:pt x="465897" y="656702"/>
                  </a:lnTo>
                  <a:lnTo>
                    <a:pt x="425142" y="672668"/>
                  </a:lnTo>
                  <a:lnTo>
                    <a:pt x="381229" y="682280"/>
                  </a:lnTo>
                  <a:lnTo>
                    <a:pt x="334302" y="685495"/>
                  </a:lnTo>
                  <a:lnTo>
                    <a:pt x="519250" y="685495"/>
                  </a:lnTo>
                  <a:lnTo>
                    <a:pt x="578316" y="637135"/>
                  </a:lnTo>
                  <a:lnTo>
                    <a:pt x="609846" y="595864"/>
                  </a:lnTo>
                  <a:lnTo>
                    <a:pt x="633476" y="549251"/>
                  </a:lnTo>
                  <a:lnTo>
                    <a:pt x="649109" y="497446"/>
                  </a:lnTo>
                  <a:lnTo>
                    <a:pt x="650341" y="491655"/>
                  </a:lnTo>
                  <a:close/>
                </a:path>
                <a:path w="651510" h="739139">
                  <a:moveTo>
                    <a:pt x="510456" y="53581"/>
                  </a:moveTo>
                  <a:lnTo>
                    <a:pt x="334302" y="53581"/>
                  </a:lnTo>
                  <a:lnTo>
                    <a:pt x="376290" y="56347"/>
                  </a:lnTo>
                  <a:lnTo>
                    <a:pt x="414405" y="64620"/>
                  </a:lnTo>
                  <a:lnTo>
                    <a:pt x="478497" y="97548"/>
                  </a:lnTo>
                  <a:lnTo>
                    <a:pt x="527634" y="146076"/>
                  </a:lnTo>
                  <a:lnTo>
                    <a:pt x="562559" y="203187"/>
                  </a:lnTo>
                  <a:lnTo>
                    <a:pt x="583112" y="260281"/>
                  </a:lnTo>
                  <a:lnTo>
                    <a:pt x="591883" y="313651"/>
                  </a:lnTo>
                  <a:lnTo>
                    <a:pt x="648589" y="313651"/>
                  </a:lnTo>
                  <a:lnTo>
                    <a:pt x="641278" y="263301"/>
                  </a:lnTo>
                  <a:lnTo>
                    <a:pt x="627436" y="212813"/>
                  </a:lnTo>
                  <a:lnTo>
                    <a:pt x="607738" y="166657"/>
                  </a:lnTo>
                  <a:lnTo>
                    <a:pt x="582225" y="124937"/>
                  </a:lnTo>
                  <a:lnTo>
                    <a:pt x="550938" y="87756"/>
                  </a:lnTo>
                  <a:lnTo>
                    <a:pt x="514808" y="56265"/>
                  </a:lnTo>
                  <a:lnTo>
                    <a:pt x="510456" y="53581"/>
                  </a:lnTo>
                  <a:close/>
                </a:path>
              </a:pathLst>
            </a:custGeom>
            <a:solidFill>
              <a:srgbClr val="0033EB"/>
            </a:solidFill>
          </p:spPr>
          <p:txBody>
            <a:bodyPr wrap="square" lIns="0" tIns="0" rIns="0" bIns="0" rtlCol="0"/>
            <a:lstStyle/>
            <a:p>
              <a:endParaRPr/>
            </a:p>
          </p:txBody>
        </p:sp>
        <p:sp>
          <p:nvSpPr>
            <p:cNvPr id="23" name="object 6">
              <a:extLst>
                <a:ext uri="{FF2B5EF4-FFF2-40B4-BE49-F238E27FC236}">
                  <a16:creationId xmlns:a16="http://schemas.microsoft.com/office/drawing/2014/main" id="{A760185D-8A95-9748-AE2B-AC573241F472}"/>
                </a:ext>
              </a:extLst>
            </p:cNvPr>
            <p:cNvSpPr/>
            <p:nvPr/>
          </p:nvSpPr>
          <p:spPr>
            <a:xfrm>
              <a:off x="1792682" y="1260005"/>
              <a:ext cx="880110" cy="880110"/>
            </a:xfrm>
            <a:custGeom>
              <a:avLst/>
              <a:gdLst/>
              <a:ahLst/>
              <a:cxnLst/>
              <a:rect l="l" t="t" r="r" b="b"/>
              <a:pathLst>
                <a:path w="880110" h="880110">
                  <a:moveTo>
                    <a:pt x="690651" y="0"/>
                  </a:moveTo>
                  <a:lnTo>
                    <a:pt x="439991" y="250672"/>
                  </a:lnTo>
                  <a:lnTo>
                    <a:pt x="189318" y="0"/>
                  </a:lnTo>
                  <a:lnTo>
                    <a:pt x="0" y="189318"/>
                  </a:lnTo>
                  <a:lnTo>
                    <a:pt x="250659" y="439978"/>
                  </a:lnTo>
                  <a:lnTo>
                    <a:pt x="0" y="690651"/>
                  </a:lnTo>
                  <a:lnTo>
                    <a:pt x="189318" y="879970"/>
                  </a:lnTo>
                  <a:lnTo>
                    <a:pt x="439991" y="629310"/>
                  </a:lnTo>
                  <a:lnTo>
                    <a:pt x="690651" y="879970"/>
                  </a:lnTo>
                  <a:lnTo>
                    <a:pt x="879970" y="690651"/>
                  </a:lnTo>
                  <a:lnTo>
                    <a:pt x="629310" y="439978"/>
                  </a:lnTo>
                  <a:lnTo>
                    <a:pt x="879970" y="189318"/>
                  </a:lnTo>
                  <a:lnTo>
                    <a:pt x="690651" y="0"/>
                  </a:lnTo>
                  <a:close/>
                </a:path>
              </a:pathLst>
            </a:custGeom>
            <a:solidFill>
              <a:srgbClr val="0033EB"/>
            </a:solidFill>
          </p:spPr>
          <p:txBody>
            <a:bodyPr wrap="square" lIns="0" tIns="0" rIns="0" bIns="0" rtlCol="0"/>
            <a:lstStyle/>
            <a:p>
              <a:endParaRPr/>
            </a:p>
          </p:txBody>
        </p:sp>
      </p:grpSp>
      <p:sp>
        <p:nvSpPr>
          <p:cNvPr id="9" name="Tekstvak 8">
            <a:extLst>
              <a:ext uri="{FF2B5EF4-FFF2-40B4-BE49-F238E27FC236}">
                <a16:creationId xmlns:a16="http://schemas.microsoft.com/office/drawing/2014/main" id="{01A50DB7-9277-734B-877F-3567F94FB462}"/>
              </a:ext>
            </a:extLst>
          </p:cNvPr>
          <p:cNvSpPr txBox="1"/>
          <p:nvPr/>
        </p:nvSpPr>
        <p:spPr>
          <a:xfrm>
            <a:off x="7118298" y="7549082"/>
            <a:ext cx="2257669" cy="807465"/>
          </a:xfrm>
          <a:prstGeom prst="rect">
            <a:avLst/>
          </a:prstGeom>
          <a:noFill/>
        </p:spPr>
        <p:txBody>
          <a:bodyPr wrap="none" rtlCol="0">
            <a:spAutoFit/>
          </a:bodyPr>
          <a:lstStyle/>
          <a:p>
            <a:pPr marL="12700" marR="5080" algn="r">
              <a:lnSpc>
                <a:spcPct val="142800"/>
              </a:lnSpc>
              <a:spcBef>
                <a:spcPts val="100"/>
              </a:spcBef>
            </a:pPr>
            <a:r>
              <a:rPr lang="nl-BE" sz="3600" dirty="0">
                <a:solidFill>
                  <a:schemeClr val="bg1"/>
                </a:solidFill>
                <a:latin typeface="Darker Grotesque" pitchFamily="2" charset="0"/>
                <a:cs typeface="Montserrat"/>
              </a:rPr>
              <a:t>Interested? </a:t>
            </a:r>
          </a:p>
        </p:txBody>
      </p:sp>
      <p:sp>
        <p:nvSpPr>
          <p:cNvPr id="10" name="Tekstvak 9">
            <a:extLst>
              <a:ext uri="{FF2B5EF4-FFF2-40B4-BE49-F238E27FC236}">
                <a16:creationId xmlns:a16="http://schemas.microsoft.com/office/drawing/2014/main" id="{C6AF2AB7-98D4-2F4E-867F-45F157774A7F}"/>
              </a:ext>
            </a:extLst>
          </p:cNvPr>
          <p:cNvSpPr txBox="1"/>
          <p:nvPr/>
        </p:nvSpPr>
        <p:spPr>
          <a:xfrm>
            <a:off x="9966873" y="7771772"/>
            <a:ext cx="2832068" cy="584775"/>
          </a:xfrm>
          <a:prstGeom prst="rect">
            <a:avLst/>
          </a:prstGeom>
          <a:noFill/>
        </p:spPr>
        <p:txBody>
          <a:bodyPr wrap="square" rtlCol="0">
            <a:spAutoFit/>
          </a:bodyPr>
          <a:lstStyle/>
          <a:p>
            <a:pPr algn="l"/>
            <a:r>
              <a:rPr lang="nl-BE" sz="3200" dirty="0">
                <a:solidFill>
                  <a:srgbClr val="0F39E3"/>
                </a:solidFill>
                <a:latin typeface="DM Serif Display" pitchFamily="2" charset="0"/>
                <a:cs typeface="Montserrat"/>
              </a:rPr>
              <a:t>Meet excap.</a:t>
            </a:r>
          </a:p>
        </p:txBody>
      </p:sp>
      <p:pic>
        <p:nvPicPr>
          <p:cNvPr id="27" name="Afbeelding 26">
            <a:extLst>
              <a:ext uri="{FF2B5EF4-FFF2-40B4-BE49-F238E27FC236}">
                <a16:creationId xmlns:a16="http://schemas.microsoft.com/office/drawing/2014/main" id="{AAE5C496-7153-5E4F-B542-C17C3EF5ED2F}"/>
              </a:ext>
            </a:extLst>
          </p:cNvPr>
          <p:cNvPicPr>
            <a:picLocks noChangeAspect="1"/>
          </p:cNvPicPr>
          <p:nvPr/>
        </p:nvPicPr>
        <p:blipFill>
          <a:blip r:embed="rId5"/>
          <a:stretch>
            <a:fillRect/>
          </a:stretch>
        </p:blipFill>
        <p:spPr>
          <a:xfrm rot="6555916">
            <a:off x="6087952" y="7242001"/>
            <a:ext cx="822537" cy="983652"/>
          </a:xfrm>
          <a:prstGeom prst="rect">
            <a:avLst/>
          </a:prstGeom>
          <a:noFill/>
        </p:spPr>
      </p:pic>
      <p:sp>
        <p:nvSpPr>
          <p:cNvPr id="28" name="object 2">
            <a:extLst>
              <a:ext uri="{FF2B5EF4-FFF2-40B4-BE49-F238E27FC236}">
                <a16:creationId xmlns:a16="http://schemas.microsoft.com/office/drawing/2014/main" id="{DD977D5D-B112-D64D-8EDF-E6452A7CF533}"/>
              </a:ext>
            </a:extLst>
          </p:cNvPr>
          <p:cNvSpPr txBox="1">
            <a:spLocks/>
          </p:cNvSpPr>
          <p:nvPr/>
        </p:nvSpPr>
        <p:spPr>
          <a:xfrm>
            <a:off x="887300" y="1709207"/>
            <a:ext cx="10679307" cy="1120820"/>
          </a:xfrm>
          <a:prstGeom prst="rect">
            <a:avLst/>
          </a:prstGeom>
        </p:spPr>
        <p:txBody>
          <a:bodyPr vert="horz" wrap="square" lIns="0" tIns="12700" rIns="0" bIns="0" rtlCol="0">
            <a:spAutoFit/>
          </a:bodyPr>
          <a:lstStyle>
            <a:lvl1pPr>
              <a:defRPr sz="1800" b="0" i="0">
                <a:solidFill>
                  <a:srgbClr val="0033EB"/>
                </a:solidFill>
                <a:latin typeface="DarkerGrotesque-Light"/>
                <a:ea typeface="+mj-ea"/>
                <a:cs typeface="DarkerGrotesque-Light"/>
              </a:defRPr>
            </a:lvl1pPr>
          </a:lstStyle>
          <a:p>
            <a:pPr marL="12700">
              <a:spcBef>
                <a:spcPts val="100"/>
              </a:spcBef>
              <a:tabLst>
                <a:tab pos="1291590" algn="l"/>
                <a:tab pos="2667000" algn="l"/>
              </a:tabLst>
            </a:pPr>
            <a:r>
              <a:rPr lang="nl-BE" sz="7200" dirty="0">
                <a:solidFill>
                  <a:schemeClr val="bg1"/>
                </a:solidFill>
                <a:latin typeface="DM Serif Display"/>
                <a:cs typeface="DM Serif Display"/>
              </a:rPr>
              <a:t>to your satisfaction?</a:t>
            </a:r>
          </a:p>
        </p:txBody>
      </p:sp>
    </p:spTree>
    <p:extLst>
      <p:ext uri="{BB962C8B-B14F-4D97-AF65-F5344CB8AC3E}">
        <p14:creationId xmlns:p14="http://schemas.microsoft.com/office/powerpoint/2010/main" val="1025402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Rechthoekige driehoek 34">
            <a:extLst>
              <a:ext uri="{FF2B5EF4-FFF2-40B4-BE49-F238E27FC236}">
                <a16:creationId xmlns:a16="http://schemas.microsoft.com/office/drawing/2014/main" id="{718498D2-9A80-B54B-AA37-D3B8535BB46E}"/>
              </a:ext>
            </a:extLst>
          </p:cNvPr>
          <p:cNvSpPr/>
          <p:nvPr/>
        </p:nvSpPr>
        <p:spPr>
          <a:xfrm rot="10800000">
            <a:off x="15411166" y="0"/>
            <a:ext cx="3854733" cy="3913094"/>
          </a:xfrm>
          <a:prstGeom prst="rtTriangle">
            <a:avLst/>
          </a:prstGeom>
          <a:solidFill>
            <a:srgbClr val="0F3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ige driehoek 32">
            <a:extLst>
              <a:ext uri="{FF2B5EF4-FFF2-40B4-BE49-F238E27FC236}">
                <a16:creationId xmlns:a16="http://schemas.microsoft.com/office/drawing/2014/main" id="{55E5A574-9AED-B545-A0EB-6758767AB72C}"/>
              </a:ext>
            </a:extLst>
          </p:cNvPr>
          <p:cNvSpPr/>
          <p:nvPr/>
        </p:nvSpPr>
        <p:spPr>
          <a:xfrm rot="16200000">
            <a:off x="11308977" y="2736475"/>
            <a:ext cx="7956924" cy="7956924"/>
          </a:xfrm>
          <a:prstGeom prst="rtTriangle">
            <a:avLst/>
          </a:prstGeom>
          <a:solidFill>
            <a:srgbClr val="0F3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object 2"/>
          <p:cNvSpPr txBox="1">
            <a:spLocks noGrp="1"/>
          </p:cNvSpPr>
          <p:nvPr>
            <p:ph type="title"/>
          </p:nvPr>
        </p:nvSpPr>
        <p:spPr>
          <a:xfrm>
            <a:off x="1072507" y="730470"/>
            <a:ext cx="4824730" cy="1016000"/>
          </a:xfrm>
          <a:prstGeom prst="rect">
            <a:avLst/>
          </a:prstGeom>
        </p:spPr>
        <p:txBody>
          <a:bodyPr vert="horz" wrap="square" lIns="0" tIns="12700" rIns="0" bIns="0" rtlCol="0">
            <a:spAutoFit/>
          </a:bodyPr>
          <a:lstStyle/>
          <a:p>
            <a:pPr marL="12700">
              <a:lnSpc>
                <a:spcPct val="100000"/>
              </a:lnSpc>
              <a:spcBef>
                <a:spcPts val="100"/>
              </a:spcBef>
              <a:tabLst>
                <a:tab pos="1291590" algn="l"/>
                <a:tab pos="2667000" algn="l"/>
              </a:tabLst>
            </a:pPr>
            <a:r>
              <a:rPr sz="6500" spc="-650" dirty="0">
                <a:solidFill>
                  <a:srgbClr val="0F39E3"/>
                </a:solidFill>
                <a:latin typeface="DM Serif Display"/>
                <a:cs typeface="DM Serif Display"/>
              </a:rPr>
              <a:t>W</a:t>
            </a:r>
            <a:r>
              <a:rPr sz="6500" spc="-25" dirty="0">
                <a:solidFill>
                  <a:srgbClr val="0F39E3"/>
                </a:solidFill>
                <a:latin typeface="DM Serif Display"/>
                <a:cs typeface="DM Serif Display"/>
              </a:rPr>
              <a:t>e</a:t>
            </a:r>
            <a:r>
              <a:rPr sz="6500" dirty="0">
                <a:solidFill>
                  <a:srgbClr val="0F39E3"/>
                </a:solidFill>
                <a:latin typeface="DM Serif Display"/>
                <a:cs typeface="DM Serif Display"/>
              </a:rPr>
              <a:t>	</a:t>
            </a:r>
            <a:r>
              <a:rPr sz="6500" spc="-25" dirty="0">
                <a:solidFill>
                  <a:srgbClr val="0F39E3"/>
                </a:solidFill>
                <a:latin typeface="DM Serif Display"/>
                <a:cs typeface="DM Serif Display"/>
              </a:rPr>
              <a:t>are</a:t>
            </a:r>
            <a:r>
              <a:rPr sz="6500" dirty="0">
                <a:solidFill>
                  <a:srgbClr val="0F39E3"/>
                </a:solidFill>
                <a:latin typeface="DM Serif Display"/>
                <a:cs typeface="DM Serif Display"/>
              </a:rPr>
              <a:t>	</a:t>
            </a:r>
            <a:r>
              <a:rPr sz="6500" spc="-85" dirty="0" err="1">
                <a:solidFill>
                  <a:srgbClr val="0F39E3"/>
                </a:solidFill>
                <a:latin typeface="DM Serif Display"/>
                <a:cs typeface="DM Serif Display"/>
              </a:rPr>
              <a:t>excap</a:t>
            </a:r>
            <a:endParaRPr sz="6500" dirty="0">
              <a:solidFill>
                <a:srgbClr val="0F39E3"/>
              </a:solidFill>
              <a:latin typeface="DM Serif Display"/>
              <a:cs typeface="DM Serif Display"/>
            </a:endParaRPr>
          </a:p>
        </p:txBody>
      </p:sp>
      <p:sp>
        <p:nvSpPr>
          <p:cNvPr id="3" name="object 3"/>
          <p:cNvSpPr txBox="1"/>
          <p:nvPr/>
        </p:nvSpPr>
        <p:spPr>
          <a:xfrm>
            <a:off x="6743429" y="2278838"/>
            <a:ext cx="4283159" cy="7942046"/>
          </a:xfrm>
          <a:prstGeom prst="rect">
            <a:avLst/>
          </a:prstGeom>
        </p:spPr>
        <p:txBody>
          <a:bodyPr vert="horz" wrap="square" lIns="0" tIns="12700" rIns="0" bIns="0" rtlCol="0">
            <a:spAutoFit/>
          </a:bodyPr>
          <a:lstStyle/>
          <a:p>
            <a:pPr marL="12700" algn="just">
              <a:lnSpc>
                <a:spcPct val="100000"/>
              </a:lnSpc>
              <a:spcBef>
                <a:spcPts val="100"/>
              </a:spcBef>
            </a:pPr>
            <a:r>
              <a:rPr sz="2400" dirty="0">
                <a:solidFill>
                  <a:srgbClr val="0033EB"/>
                </a:solidFill>
                <a:latin typeface="DM Serif Display"/>
                <a:cs typeface="DM Serif Display"/>
              </a:rPr>
              <a:t>Our</a:t>
            </a:r>
            <a:r>
              <a:rPr sz="2400" spc="-5" dirty="0">
                <a:solidFill>
                  <a:srgbClr val="0033EB"/>
                </a:solidFill>
                <a:latin typeface="DM Serif Display"/>
                <a:cs typeface="DM Serif Display"/>
              </a:rPr>
              <a:t> </a:t>
            </a:r>
            <a:r>
              <a:rPr sz="2400" spc="-10" dirty="0">
                <a:solidFill>
                  <a:srgbClr val="0033EB"/>
                </a:solidFill>
                <a:latin typeface="DM Serif Display"/>
                <a:cs typeface="DM Serif Display"/>
              </a:rPr>
              <a:t>vision</a:t>
            </a:r>
            <a:endParaRPr sz="2400" dirty="0">
              <a:latin typeface="DM Serif Display"/>
              <a:cs typeface="DM Serif Display"/>
            </a:endParaRPr>
          </a:p>
          <a:p>
            <a:pPr marL="12700" marR="5080" algn="just">
              <a:lnSpc>
                <a:spcPct val="142800"/>
              </a:lnSpc>
              <a:spcBef>
                <a:spcPts val="1200"/>
              </a:spcBef>
            </a:pPr>
            <a:r>
              <a:rPr sz="1600" spc="-25" dirty="0" err="1">
                <a:solidFill>
                  <a:srgbClr val="0F39E3"/>
                </a:solidFill>
                <a:latin typeface="Montserrat"/>
                <a:cs typeface="Montserrat"/>
              </a:rPr>
              <a:t>E</a:t>
            </a:r>
            <a:r>
              <a:rPr sz="1600" spc="-30" dirty="0" err="1">
                <a:solidFill>
                  <a:srgbClr val="0F39E3"/>
                </a:solidFill>
                <a:latin typeface="Montserrat"/>
                <a:cs typeface="Montserrat"/>
              </a:rPr>
              <a:t>x</a:t>
            </a:r>
            <a:r>
              <a:rPr sz="1600" dirty="0" err="1">
                <a:solidFill>
                  <a:srgbClr val="0F39E3"/>
                </a:solidFill>
                <a:latin typeface="Montserrat"/>
                <a:cs typeface="Montserrat"/>
              </a:rPr>
              <a:t>cap</a:t>
            </a:r>
            <a:r>
              <a:rPr sz="1600" spc="-114" dirty="0">
                <a:solidFill>
                  <a:srgbClr val="0F39E3"/>
                </a:solidFill>
                <a:latin typeface="Montserrat"/>
                <a:cs typeface="Montserrat"/>
              </a:rPr>
              <a:t> </a:t>
            </a:r>
            <a:r>
              <a:rPr sz="1600" dirty="0">
                <a:solidFill>
                  <a:srgbClr val="0F39E3"/>
                </a:solidFill>
                <a:latin typeface="Montserrat"/>
                <a:cs typeface="Montserrat"/>
              </a:rPr>
              <a:t>has</a:t>
            </a:r>
            <a:r>
              <a:rPr sz="1600" spc="-114" dirty="0">
                <a:solidFill>
                  <a:srgbClr val="0F39E3"/>
                </a:solidFill>
                <a:latin typeface="Montserrat"/>
                <a:cs typeface="Montserrat"/>
              </a:rPr>
              <a:t> </a:t>
            </a:r>
            <a:r>
              <a:rPr sz="1600" dirty="0">
                <a:solidFill>
                  <a:srgbClr val="0F39E3"/>
                </a:solidFill>
                <a:latin typeface="Montserrat"/>
                <a:cs typeface="Montserrat"/>
              </a:rPr>
              <a:t>been</a:t>
            </a:r>
            <a:r>
              <a:rPr sz="1600" spc="-114" dirty="0">
                <a:solidFill>
                  <a:srgbClr val="0F39E3"/>
                </a:solidFill>
                <a:latin typeface="Montserrat"/>
                <a:cs typeface="Montserrat"/>
              </a:rPr>
              <a:t> </a:t>
            </a:r>
            <a:r>
              <a:rPr sz="1600" dirty="0">
                <a:solidFill>
                  <a:srgbClr val="0F39E3"/>
                </a:solidFill>
                <a:latin typeface="Montserrat"/>
                <a:cs typeface="Montserrat"/>
              </a:rPr>
              <a:t>imp</a:t>
            </a:r>
            <a:r>
              <a:rPr sz="1600" spc="-20" dirty="0">
                <a:solidFill>
                  <a:srgbClr val="0F39E3"/>
                </a:solidFill>
                <a:latin typeface="Montserrat"/>
                <a:cs typeface="Montserrat"/>
              </a:rPr>
              <a:t>r</a:t>
            </a:r>
            <a:r>
              <a:rPr sz="1600" spc="-25" dirty="0">
                <a:solidFill>
                  <a:srgbClr val="0F39E3"/>
                </a:solidFill>
                <a:latin typeface="Montserrat"/>
                <a:cs typeface="Montserrat"/>
              </a:rPr>
              <a:t>ov</a:t>
            </a:r>
            <a:r>
              <a:rPr lang="nl-BE" sz="1600" spc="-25" dirty="0">
                <a:solidFill>
                  <a:srgbClr val="0F39E3"/>
                </a:solidFill>
                <a:latin typeface="Montserrat"/>
                <a:cs typeface="Montserrat"/>
              </a:rPr>
              <a:t>ing</a:t>
            </a:r>
            <a:r>
              <a:rPr sz="1600" spc="-114" dirty="0">
                <a:solidFill>
                  <a:srgbClr val="0F39E3"/>
                </a:solidFill>
                <a:latin typeface="Montserrat"/>
                <a:cs typeface="Montserrat"/>
              </a:rPr>
              <a:t> </a:t>
            </a:r>
            <a:r>
              <a:rPr sz="1600" dirty="0">
                <a:solidFill>
                  <a:srgbClr val="0F39E3"/>
                </a:solidFill>
                <a:latin typeface="Montserrat"/>
                <a:cs typeface="Montserrat"/>
              </a:rPr>
              <a:t>the</a:t>
            </a:r>
            <a:r>
              <a:rPr sz="1600" spc="-114" dirty="0">
                <a:solidFill>
                  <a:srgbClr val="0F39E3"/>
                </a:solidFill>
                <a:latin typeface="Montserrat"/>
                <a:cs typeface="Montserrat"/>
              </a:rPr>
              <a:t> </a:t>
            </a:r>
            <a:r>
              <a:rPr sz="1600" spc="-25" dirty="0">
                <a:solidFill>
                  <a:srgbClr val="0F39E3"/>
                </a:solidFill>
                <a:latin typeface="Montserrat"/>
                <a:cs typeface="Montserrat"/>
              </a:rPr>
              <a:t>e</a:t>
            </a:r>
            <a:r>
              <a:rPr sz="1600" dirty="0">
                <a:solidFill>
                  <a:srgbClr val="0F39E3"/>
                </a:solidFill>
                <a:latin typeface="Montserrat"/>
                <a:cs typeface="Montserrat"/>
              </a:rPr>
              <a:t>xpe</a:t>
            </a:r>
            <a:r>
              <a:rPr sz="1600" spc="-15" dirty="0">
                <a:solidFill>
                  <a:srgbClr val="0F39E3"/>
                </a:solidFill>
                <a:latin typeface="Montserrat"/>
                <a:cs typeface="Montserrat"/>
              </a:rPr>
              <a:t>r</a:t>
            </a:r>
            <a:r>
              <a:rPr sz="1600" dirty="0">
                <a:solidFill>
                  <a:srgbClr val="0F39E3"/>
                </a:solidFill>
                <a:latin typeface="Montserrat"/>
                <a:cs typeface="Montserrat"/>
              </a:rPr>
              <a:t>ien</a:t>
            </a:r>
            <a:r>
              <a:rPr sz="1600" spc="-15" dirty="0">
                <a:solidFill>
                  <a:srgbClr val="0F39E3"/>
                </a:solidFill>
                <a:latin typeface="Montserrat"/>
                <a:cs typeface="Montserrat"/>
              </a:rPr>
              <a:t>c</a:t>
            </a:r>
            <a:r>
              <a:rPr sz="1600" dirty="0">
                <a:solidFill>
                  <a:srgbClr val="0F39E3"/>
                </a:solidFill>
                <a:latin typeface="Montserrat"/>
                <a:cs typeface="Montserrat"/>
              </a:rPr>
              <a:t>e of</a:t>
            </a:r>
            <a:r>
              <a:rPr sz="1600" spc="-55" dirty="0">
                <a:solidFill>
                  <a:srgbClr val="0F39E3"/>
                </a:solidFill>
                <a:latin typeface="Montserrat"/>
                <a:cs typeface="Montserrat"/>
              </a:rPr>
              <a:t> </a:t>
            </a:r>
            <a:r>
              <a:rPr sz="1600" dirty="0">
                <a:solidFill>
                  <a:srgbClr val="0F39E3"/>
                </a:solidFill>
                <a:latin typeface="Montserrat"/>
                <a:cs typeface="Montserrat"/>
              </a:rPr>
              <a:t>cus</a:t>
            </a:r>
            <a:r>
              <a:rPr sz="1600" spc="-30" dirty="0">
                <a:solidFill>
                  <a:srgbClr val="0F39E3"/>
                </a:solidFill>
                <a:latin typeface="Montserrat"/>
                <a:cs typeface="Montserrat"/>
              </a:rPr>
              <a:t>t</a:t>
            </a:r>
            <a:r>
              <a:rPr sz="1600" dirty="0">
                <a:solidFill>
                  <a:srgbClr val="0F39E3"/>
                </a:solidFill>
                <a:latin typeface="Montserrat"/>
                <a:cs typeface="Montserrat"/>
              </a:rPr>
              <a:t>ome</a:t>
            </a:r>
            <a:r>
              <a:rPr sz="1600" spc="-10" dirty="0">
                <a:solidFill>
                  <a:srgbClr val="0F39E3"/>
                </a:solidFill>
                <a:latin typeface="Montserrat"/>
                <a:cs typeface="Montserrat"/>
              </a:rPr>
              <a:t>r</a:t>
            </a:r>
            <a:r>
              <a:rPr sz="1600" dirty="0">
                <a:solidFill>
                  <a:srgbClr val="0F39E3"/>
                </a:solidFill>
                <a:latin typeface="Montserrat"/>
                <a:cs typeface="Montserrat"/>
              </a:rPr>
              <a:t>s</a:t>
            </a:r>
            <a:r>
              <a:rPr sz="1600" spc="-55" dirty="0">
                <a:solidFill>
                  <a:srgbClr val="0F39E3"/>
                </a:solidFill>
                <a:latin typeface="Montserrat"/>
                <a:cs typeface="Montserrat"/>
              </a:rPr>
              <a:t> </a:t>
            </a:r>
            <a:r>
              <a:rPr sz="1600" dirty="0">
                <a:solidFill>
                  <a:srgbClr val="0F39E3"/>
                </a:solidFill>
                <a:latin typeface="Montserrat"/>
                <a:cs typeface="Montserrat"/>
              </a:rPr>
              <a:t>and</a:t>
            </a:r>
            <a:r>
              <a:rPr sz="1600" spc="-55" dirty="0">
                <a:solidFill>
                  <a:srgbClr val="0F39E3"/>
                </a:solidFill>
                <a:latin typeface="Montserrat"/>
                <a:cs typeface="Montserrat"/>
              </a:rPr>
              <a:t> </a:t>
            </a:r>
            <a:r>
              <a:rPr sz="1600" dirty="0">
                <a:solidFill>
                  <a:srgbClr val="0F39E3"/>
                </a:solidFill>
                <a:latin typeface="Montserrat"/>
                <a:cs typeface="Montserrat"/>
              </a:rPr>
              <a:t>empl</a:t>
            </a:r>
            <a:r>
              <a:rPr sz="1600" spc="-25" dirty="0">
                <a:solidFill>
                  <a:srgbClr val="0F39E3"/>
                </a:solidFill>
                <a:latin typeface="Montserrat"/>
                <a:cs typeface="Montserrat"/>
              </a:rPr>
              <a:t>oy</a:t>
            </a:r>
            <a:r>
              <a:rPr sz="1600" dirty="0">
                <a:solidFill>
                  <a:srgbClr val="0F39E3"/>
                </a:solidFill>
                <a:latin typeface="Montserrat"/>
                <a:cs typeface="Montserrat"/>
              </a:rPr>
              <a:t>ees</a:t>
            </a:r>
            <a:r>
              <a:rPr sz="1600" spc="-55" dirty="0">
                <a:solidFill>
                  <a:srgbClr val="0F39E3"/>
                </a:solidFill>
                <a:latin typeface="Montserrat"/>
                <a:cs typeface="Montserrat"/>
              </a:rPr>
              <a:t> </a:t>
            </a:r>
            <a:r>
              <a:rPr sz="1600" spc="-15" dirty="0">
                <a:solidFill>
                  <a:srgbClr val="0F39E3"/>
                </a:solidFill>
                <a:latin typeface="Montserrat"/>
                <a:cs typeface="Montserrat"/>
              </a:rPr>
              <a:t>f</a:t>
            </a:r>
            <a:r>
              <a:rPr sz="1600" dirty="0">
                <a:solidFill>
                  <a:srgbClr val="0F39E3"/>
                </a:solidFill>
                <a:latin typeface="Montserrat"/>
                <a:cs typeface="Montserrat"/>
              </a:rPr>
              <a:t>or</a:t>
            </a:r>
            <a:r>
              <a:rPr lang="nl-BE" sz="1600" dirty="0">
                <a:solidFill>
                  <a:srgbClr val="0F39E3"/>
                </a:solidFill>
                <a:latin typeface="Montserrat"/>
                <a:cs typeface="Montserrat"/>
              </a:rPr>
              <a:t> companies like yours for</a:t>
            </a:r>
            <a:r>
              <a:rPr sz="1600" spc="-55" dirty="0">
                <a:solidFill>
                  <a:srgbClr val="0F39E3"/>
                </a:solidFill>
                <a:latin typeface="Montserrat"/>
                <a:cs typeface="Montserrat"/>
              </a:rPr>
              <a:t> </a:t>
            </a:r>
            <a:r>
              <a:rPr sz="1600" dirty="0">
                <a:solidFill>
                  <a:srgbClr val="0F39E3"/>
                </a:solidFill>
                <a:latin typeface="Montserrat"/>
                <a:cs typeface="Montserrat"/>
              </a:rPr>
              <a:t>mo</a:t>
            </a:r>
            <a:r>
              <a:rPr sz="1600" spc="-20" dirty="0">
                <a:solidFill>
                  <a:srgbClr val="0F39E3"/>
                </a:solidFill>
                <a:latin typeface="Montserrat"/>
                <a:cs typeface="Montserrat"/>
              </a:rPr>
              <a:t>r</a:t>
            </a:r>
            <a:r>
              <a:rPr sz="1600" dirty="0">
                <a:solidFill>
                  <a:srgbClr val="0F39E3"/>
                </a:solidFill>
                <a:latin typeface="Montserrat"/>
                <a:cs typeface="Montserrat"/>
              </a:rPr>
              <a:t>e</a:t>
            </a:r>
            <a:r>
              <a:rPr sz="1600" spc="-55" dirty="0">
                <a:solidFill>
                  <a:srgbClr val="0F39E3"/>
                </a:solidFill>
                <a:latin typeface="Montserrat"/>
                <a:cs typeface="Montserrat"/>
              </a:rPr>
              <a:t> </a:t>
            </a:r>
            <a:r>
              <a:rPr sz="1600" dirty="0">
                <a:solidFill>
                  <a:srgbClr val="0F39E3"/>
                </a:solidFill>
                <a:latin typeface="Montserrat"/>
                <a:cs typeface="Montserrat"/>
              </a:rPr>
              <a:t>than</a:t>
            </a:r>
            <a:r>
              <a:rPr sz="1600" spc="-55" dirty="0">
                <a:solidFill>
                  <a:srgbClr val="0F39E3"/>
                </a:solidFill>
                <a:latin typeface="Montserrat"/>
                <a:cs typeface="Montserrat"/>
              </a:rPr>
              <a:t> </a:t>
            </a:r>
            <a:r>
              <a:rPr sz="1600" dirty="0">
                <a:solidFill>
                  <a:srgbClr val="0F39E3"/>
                </a:solidFill>
                <a:latin typeface="Montserrat"/>
                <a:cs typeface="Montserrat"/>
              </a:rPr>
              <a:t>17</a:t>
            </a:r>
            <a:r>
              <a:rPr sz="1600" spc="-55" dirty="0">
                <a:solidFill>
                  <a:srgbClr val="0F39E3"/>
                </a:solidFill>
                <a:latin typeface="Montserrat"/>
                <a:cs typeface="Montserrat"/>
              </a:rPr>
              <a:t> </a:t>
            </a:r>
            <a:r>
              <a:rPr sz="1600" spc="-25" dirty="0">
                <a:solidFill>
                  <a:srgbClr val="0F39E3"/>
                </a:solidFill>
                <a:latin typeface="Montserrat"/>
                <a:cs typeface="Montserrat"/>
              </a:rPr>
              <a:t>ye</a:t>
            </a:r>
            <a:r>
              <a:rPr sz="1600" dirty="0">
                <a:solidFill>
                  <a:srgbClr val="0F39E3"/>
                </a:solidFill>
                <a:latin typeface="Montserrat"/>
                <a:cs typeface="Montserrat"/>
              </a:rPr>
              <a:t>a</a:t>
            </a:r>
            <a:r>
              <a:rPr sz="1600" spc="-10" dirty="0">
                <a:solidFill>
                  <a:srgbClr val="0F39E3"/>
                </a:solidFill>
                <a:latin typeface="Montserrat"/>
                <a:cs typeface="Montserrat"/>
              </a:rPr>
              <a:t>r</a:t>
            </a:r>
            <a:r>
              <a:rPr sz="1600" dirty="0">
                <a:solidFill>
                  <a:srgbClr val="0F39E3"/>
                </a:solidFill>
                <a:latin typeface="Montserrat"/>
                <a:cs typeface="Montserrat"/>
              </a:rPr>
              <a:t>s. </a:t>
            </a:r>
            <a:endParaRPr lang="nl-NL" sz="1600" dirty="0">
              <a:solidFill>
                <a:srgbClr val="0F39E3"/>
              </a:solidFill>
              <a:latin typeface="Montserrat"/>
              <a:cs typeface="Montserrat"/>
            </a:endParaRPr>
          </a:p>
          <a:p>
            <a:pPr marL="12700" marR="5080" algn="just">
              <a:lnSpc>
                <a:spcPct val="142800"/>
              </a:lnSpc>
              <a:spcBef>
                <a:spcPts val="1200"/>
              </a:spcBef>
            </a:pPr>
            <a:r>
              <a:rPr lang="nl-BE" sz="1600" dirty="0">
                <a:solidFill>
                  <a:srgbClr val="0F39E3"/>
                </a:solidFill>
                <a:latin typeface="Montserrat"/>
                <a:cs typeface="Montserrat"/>
              </a:rPr>
              <a:t>What started out as a graduation project, soon grew into a leading research agency with a well-stocked trophy case, an NPS score of no less than 73 and a team that shows on a daily basis what a company can achieve that acknowledges the true value of excellent employee experience. </a:t>
            </a:r>
          </a:p>
          <a:p>
            <a:pPr marL="12700" marR="5080" algn="just">
              <a:lnSpc>
                <a:spcPct val="142800"/>
              </a:lnSpc>
              <a:spcBef>
                <a:spcPts val="1200"/>
              </a:spcBef>
            </a:pPr>
            <a:r>
              <a:rPr lang="nl-BE" sz="1600" dirty="0">
                <a:solidFill>
                  <a:srgbClr val="0F39E3"/>
                </a:solidFill>
                <a:latin typeface="Montserrat"/>
                <a:cs typeface="Montserrat"/>
              </a:rPr>
              <a:t>This team is united by excap’s three core values: </a:t>
            </a:r>
            <a:r>
              <a:rPr lang="nl-BE" dirty="0">
                <a:solidFill>
                  <a:srgbClr val="0F39E3"/>
                </a:solidFill>
                <a:latin typeface="DM Serif Display" pitchFamily="2" charset="0"/>
                <a:cs typeface="Montserrat"/>
              </a:rPr>
              <a:t>top quality, innovation and enthusiasm</a:t>
            </a:r>
          </a:p>
          <a:p>
            <a:pPr marL="12700" marR="5080" algn="just">
              <a:lnSpc>
                <a:spcPct val="142800"/>
              </a:lnSpc>
              <a:spcBef>
                <a:spcPts val="1200"/>
              </a:spcBef>
            </a:pPr>
            <a:r>
              <a:rPr lang="nl-BE" sz="1600" spc="-25" dirty="0">
                <a:solidFill>
                  <a:srgbClr val="0F39E3"/>
                </a:solidFill>
                <a:latin typeface="Montserrat"/>
              </a:rPr>
              <a:t>Thanks to these values, excap managed to become and remain market leader in the BeNeLux. Happy customers throughout Europe ensued. </a:t>
            </a:r>
          </a:p>
          <a:p>
            <a:pPr marL="12700" marR="5080" algn="just">
              <a:lnSpc>
                <a:spcPct val="142800"/>
              </a:lnSpc>
              <a:spcBef>
                <a:spcPts val="1200"/>
              </a:spcBef>
            </a:pPr>
            <a:endParaRPr lang="nl-BE" dirty="0">
              <a:latin typeface="DM Serif Display" pitchFamily="2" charset="0"/>
              <a:cs typeface="Montserrat"/>
            </a:endParaRPr>
          </a:p>
        </p:txBody>
      </p:sp>
      <p:sp>
        <p:nvSpPr>
          <p:cNvPr id="5" name="object 5"/>
          <p:cNvSpPr txBox="1"/>
          <p:nvPr/>
        </p:nvSpPr>
        <p:spPr>
          <a:xfrm>
            <a:off x="11735003" y="2796466"/>
            <a:ext cx="4284000" cy="3003002"/>
          </a:xfrm>
          <a:prstGeom prst="rect">
            <a:avLst/>
          </a:prstGeom>
          <a:noFill/>
          <a:ln>
            <a:noFill/>
          </a:ln>
        </p:spPr>
        <p:txBody>
          <a:bodyPr vert="horz" wrap="square" lIns="0" tIns="12700" rIns="0" bIns="0" rtlCol="0">
            <a:spAutoFit/>
          </a:bodyPr>
          <a:lstStyle/>
          <a:p>
            <a:pPr marL="12700" marR="5080" algn="just">
              <a:lnSpc>
                <a:spcPct val="142800"/>
              </a:lnSpc>
              <a:spcBef>
                <a:spcPts val="1200"/>
              </a:spcBef>
            </a:pPr>
            <a:r>
              <a:rPr lang="nl-BE" sz="1600" spc="-25" dirty="0">
                <a:solidFill>
                  <a:srgbClr val="0F39E3"/>
                </a:solidFill>
                <a:latin typeface="Montserrat"/>
              </a:rPr>
              <a:t>Our commitment to top quality, innovation and enthusiasm challenge us every day to help boost </a:t>
            </a:r>
            <a:r>
              <a:rPr lang="nl-BE" dirty="0">
                <a:solidFill>
                  <a:srgbClr val="0F39E3"/>
                </a:solidFill>
                <a:latin typeface="DM Serif Display" pitchFamily="2" charset="0"/>
              </a:rPr>
              <a:t>your growth in CX and EX. </a:t>
            </a:r>
          </a:p>
          <a:p>
            <a:pPr marL="12700" marR="5080" algn="just">
              <a:lnSpc>
                <a:spcPct val="142800"/>
              </a:lnSpc>
              <a:spcBef>
                <a:spcPts val="1200"/>
              </a:spcBef>
            </a:pPr>
            <a:r>
              <a:rPr lang="nl-BE" sz="1600" spc="-25" dirty="0">
                <a:solidFill>
                  <a:srgbClr val="0F39E3"/>
                </a:solidFill>
                <a:latin typeface="Montserrat"/>
              </a:rPr>
              <a:t>Whether you are in need of a change process, data analysis, coaching or complex mystery guest research, you can count on us from start to finish.</a:t>
            </a:r>
          </a:p>
          <a:p>
            <a:pPr marL="12700" marR="5080">
              <a:lnSpc>
                <a:spcPct val="142800"/>
              </a:lnSpc>
              <a:spcBef>
                <a:spcPts val="100"/>
              </a:spcBef>
            </a:pPr>
            <a:endParaRPr sz="1600" dirty="0">
              <a:latin typeface="Montserrat"/>
              <a:cs typeface="Montserrat"/>
            </a:endParaRPr>
          </a:p>
        </p:txBody>
      </p:sp>
      <p:sp>
        <p:nvSpPr>
          <p:cNvPr id="11" name="object 11"/>
          <p:cNvSpPr txBox="1"/>
          <p:nvPr/>
        </p:nvSpPr>
        <p:spPr>
          <a:xfrm>
            <a:off x="15004815" y="7053432"/>
            <a:ext cx="4011739" cy="2788044"/>
          </a:xfrm>
          <a:prstGeom prst="rect">
            <a:avLst/>
          </a:prstGeom>
          <a:noFill/>
        </p:spPr>
        <p:txBody>
          <a:bodyPr vert="horz" wrap="square" lIns="108000" tIns="108000" rIns="108000" bIns="108000" rtlCol="0">
            <a:spAutoFit/>
          </a:bodyPr>
          <a:lstStyle/>
          <a:p>
            <a:pPr marL="12700" marR="5080" algn="l">
              <a:spcBef>
                <a:spcPts val="100"/>
              </a:spcBef>
            </a:pPr>
            <a:r>
              <a:rPr sz="4000" spc="-65" dirty="0">
                <a:solidFill>
                  <a:schemeClr val="bg1"/>
                </a:solidFill>
                <a:latin typeface="DM Serif Display"/>
                <a:cs typeface="DM Serif Display"/>
              </a:rPr>
              <a:t>Top</a:t>
            </a:r>
            <a:r>
              <a:rPr sz="4000" spc="-150" dirty="0">
                <a:solidFill>
                  <a:schemeClr val="bg1"/>
                </a:solidFill>
                <a:latin typeface="DM Serif Display"/>
                <a:cs typeface="DM Serif Display"/>
              </a:rPr>
              <a:t> </a:t>
            </a:r>
            <a:r>
              <a:rPr sz="4000" spc="-10" dirty="0">
                <a:solidFill>
                  <a:schemeClr val="bg1"/>
                </a:solidFill>
                <a:latin typeface="DM Serif Display"/>
                <a:cs typeface="DM Serif Display"/>
              </a:rPr>
              <a:t>quality, </a:t>
            </a:r>
            <a:r>
              <a:rPr sz="4000" dirty="0">
                <a:solidFill>
                  <a:schemeClr val="bg1"/>
                </a:solidFill>
                <a:latin typeface="DM Serif Display"/>
                <a:cs typeface="DM Serif Display"/>
              </a:rPr>
              <a:t>innovation</a:t>
            </a:r>
            <a:r>
              <a:rPr sz="4000" spc="-120" dirty="0">
                <a:solidFill>
                  <a:schemeClr val="bg1"/>
                </a:solidFill>
                <a:latin typeface="DM Serif Display"/>
                <a:cs typeface="DM Serif Display"/>
              </a:rPr>
              <a:t> </a:t>
            </a:r>
            <a:r>
              <a:rPr sz="4000" spc="-25" dirty="0">
                <a:solidFill>
                  <a:schemeClr val="bg1"/>
                </a:solidFill>
                <a:latin typeface="DM Serif Display"/>
                <a:cs typeface="DM Serif Display"/>
              </a:rPr>
              <a:t>and </a:t>
            </a:r>
            <a:r>
              <a:rPr sz="4000" spc="-10" dirty="0">
                <a:solidFill>
                  <a:schemeClr val="bg1"/>
                </a:solidFill>
                <a:latin typeface="DM Serif Display"/>
                <a:cs typeface="DM Serif Display"/>
              </a:rPr>
              <a:t>enthusiasm.</a:t>
            </a:r>
            <a:r>
              <a:rPr lang="nl-NL" sz="4000" spc="-10" dirty="0">
                <a:solidFill>
                  <a:schemeClr val="bg1"/>
                </a:solidFill>
                <a:latin typeface="DM Serif Display"/>
                <a:cs typeface="DM Serif Display"/>
              </a:rPr>
              <a:t> </a:t>
            </a:r>
            <a:r>
              <a:rPr sz="4800" spc="-10" dirty="0">
                <a:solidFill>
                  <a:schemeClr val="bg1"/>
                </a:solidFill>
                <a:latin typeface="DarkerGrotesque-Light"/>
                <a:cs typeface="DarkerGrotesque-Light"/>
              </a:rPr>
              <a:t>Every</a:t>
            </a:r>
            <a:r>
              <a:rPr lang="nl-NL" sz="4800" spc="-10" dirty="0">
                <a:solidFill>
                  <a:schemeClr val="bg1"/>
                </a:solidFill>
                <a:latin typeface="DarkerGrotesque-Light"/>
                <a:cs typeface="DarkerGrotesque-Light"/>
              </a:rPr>
              <a:t> </a:t>
            </a:r>
            <a:r>
              <a:rPr sz="4800" spc="-20" dirty="0">
                <a:solidFill>
                  <a:schemeClr val="bg1"/>
                </a:solidFill>
                <a:latin typeface="DarkerGrotesque-Light"/>
                <a:cs typeface="DarkerGrotesque-Light"/>
              </a:rPr>
              <a:t>day!</a:t>
            </a:r>
            <a:endParaRPr sz="4800" dirty="0">
              <a:solidFill>
                <a:schemeClr val="bg1"/>
              </a:solidFill>
              <a:latin typeface="DarkerGrotesque-Light"/>
              <a:cs typeface="DarkerGrotesque-Light"/>
            </a:endParaRPr>
          </a:p>
        </p:txBody>
      </p:sp>
      <p:pic>
        <p:nvPicPr>
          <p:cNvPr id="16" name="Afbeelding 15">
            <a:extLst>
              <a:ext uri="{FF2B5EF4-FFF2-40B4-BE49-F238E27FC236}">
                <a16:creationId xmlns:a16="http://schemas.microsoft.com/office/drawing/2014/main" id="{AAA048F8-79F0-2D44-8793-3E2CD1D94988}"/>
              </a:ext>
            </a:extLst>
          </p:cNvPr>
          <p:cNvPicPr>
            <a:picLocks noChangeAspect="1"/>
          </p:cNvPicPr>
          <p:nvPr/>
        </p:nvPicPr>
        <p:blipFill>
          <a:blip r:embed="rId2"/>
          <a:stretch>
            <a:fillRect/>
          </a:stretch>
        </p:blipFill>
        <p:spPr>
          <a:xfrm>
            <a:off x="14909613" y="6647570"/>
            <a:ext cx="377826" cy="377826"/>
          </a:xfrm>
          <a:prstGeom prst="rect">
            <a:avLst/>
          </a:prstGeom>
        </p:spPr>
      </p:pic>
      <p:pic>
        <p:nvPicPr>
          <p:cNvPr id="24" name="Afbeelding 23">
            <a:extLst>
              <a:ext uri="{FF2B5EF4-FFF2-40B4-BE49-F238E27FC236}">
                <a16:creationId xmlns:a16="http://schemas.microsoft.com/office/drawing/2014/main" id="{AA91C250-0207-204E-B2C5-0D2C336CBF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518" y="2278838"/>
            <a:ext cx="1518985" cy="2278838"/>
          </a:xfrm>
          <a:prstGeom prst="rect">
            <a:avLst/>
          </a:prstGeom>
          <a:ln>
            <a:solidFill>
              <a:schemeClr val="bg1"/>
            </a:solidFill>
          </a:ln>
        </p:spPr>
      </p:pic>
      <p:pic>
        <p:nvPicPr>
          <p:cNvPr id="26" name="Afbeelding 25">
            <a:extLst>
              <a:ext uri="{FF2B5EF4-FFF2-40B4-BE49-F238E27FC236}">
                <a16:creationId xmlns:a16="http://schemas.microsoft.com/office/drawing/2014/main" id="{8D8B9756-1545-FC40-90C7-1A3313BF63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9529" y="2278838"/>
            <a:ext cx="1519474" cy="2278839"/>
          </a:xfrm>
          <a:prstGeom prst="rect">
            <a:avLst/>
          </a:prstGeom>
          <a:ln>
            <a:solidFill>
              <a:schemeClr val="bg1"/>
            </a:solidFill>
          </a:ln>
        </p:spPr>
      </p:pic>
      <p:pic>
        <p:nvPicPr>
          <p:cNvPr id="28" name="Afbeelding 27">
            <a:extLst>
              <a:ext uri="{FF2B5EF4-FFF2-40B4-BE49-F238E27FC236}">
                <a16:creationId xmlns:a16="http://schemas.microsoft.com/office/drawing/2014/main" id="{32A1750F-0F50-9246-9B13-192DA2947F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518" y="4793436"/>
            <a:ext cx="1519226" cy="2278839"/>
          </a:xfrm>
          <a:prstGeom prst="rect">
            <a:avLst/>
          </a:prstGeom>
          <a:ln>
            <a:solidFill>
              <a:schemeClr val="bg1"/>
            </a:solidFill>
          </a:ln>
        </p:spPr>
      </p:pic>
      <p:pic>
        <p:nvPicPr>
          <p:cNvPr id="32" name="Afbeelding 31">
            <a:extLst>
              <a:ext uri="{FF2B5EF4-FFF2-40B4-BE49-F238E27FC236}">
                <a16:creationId xmlns:a16="http://schemas.microsoft.com/office/drawing/2014/main" id="{74B7E5E7-E07A-7C45-AFEC-075979CEF4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5540" y="4793436"/>
            <a:ext cx="1518983" cy="2278839"/>
          </a:xfrm>
          <a:prstGeom prst="rect">
            <a:avLst/>
          </a:prstGeom>
          <a:ln>
            <a:solidFill>
              <a:schemeClr val="bg1"/>
            </a:solidFill>
          </a:ln>
        </p:spPr>
      </p:pic>
      <p:pic>
        <p:nvPicPr>
          <p:cNvPr id="34" name="Afbeelding 33">
            <a:extLst>
              <a:ext uri="{FF2B5EF4-FFF2-40B4-BE49-F238E27FC236}">
                <a16:creationId xmlns:a16="http://schemas.microsoft.com/office/drawing/2014/main" id="{41940267-2CDD-5849-925A-BDCB6CE8DA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5540" y="2278838"/>
            <a:ext cx="1519474" cy="2278839"/>
          </a:xfrm>
          <a:prstGeom prst="rect">
            <a:avLst/>
          </a:prstGeom>
          <a:ln>
            <a:solidFill>
              <a:schemeClr val="bg1"/>
            </a:solidFill>
          </a:ln>
        </p:spPr>
      </p:pic>
      <p:pic>
        <p:nvPicPr>
          <p:cNvPr id="38" name="Afbeelding 37">
            <a:extLst>
              <a:ext uri="{FF2B5EF4-FFF2-40B4-BE49-F238E27FC236}">
                <a16:creationId xmlns:a16="http://schemas.microsoft.com/office/drawing/2014/main" id="{3FD2CDC2-1576-9B48-868E-3F0C1E37D0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69529" y="7308035"/>
            <a:ext cx="1519474" cy="2278839"/>
          </a:xfrm>
          <a:prstGeom prst="rect">
            <a:avLst/>
          </a:prstGeom>
          <a:ln>
            <a:solidFill>
              <a:schemeClr val="bg1"/>
            </a:solidFill>
          </a:ln>
        </p:spPr>
      </p:pic>
      <p:pic>
        <p:nvPicPr>
          <p:cNvPr id="40" name="Afbeelding 39">
            <a:extLst>
              <a:ext uri="{FF2B5EF4-FFF2-40B4-BE49-F238E27FC236}">
                <a16:creationId xmlns:a16="http://schemas.microsoft.com/office/drawing/2014/main" id="{1D0ED6BF-D93B-1948-877C-0CA7031A03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15540" y="7308399"/>
            <a:ext cx="1518983" cy="2278475"/>
          </a:xfrm>
          <a:prstGeom prst="rect">
            <a:avLst/>
          </a:prstGeom>
          <a:ln>
            <a:solidFill>
              <a:schemeClr val="bg1"/>
            </a:solidFill>
          </a:ln>
        </p:spPr>
      </p:pic>
      <p:pic>
        <p:nvPicPr>
          <p:cNvPr id="23" name="Afbeelding 22">
            <a:extLst>
              <a:ext uri="{FF2B5EF4-FFF2-40B4-BE49-F238E27FC236}">
                <a16:creationId xmlns:a16="http://schemas.microsoft.com/office/drawing/2014/main" id="{C190ED0C-29B6-E941-8485-24F6763281C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3518" y="7308407"/>
            <a:ext cx="1519226" cy="2278467"/>
          </a:xfrm>
          <a:prstGeom prst="rect">
            <a:avLst/>
          </a:prstGeom>
          <a:ln>
            <a:solidFill>
              <a:schemeClr val="bg1"/>
            </a:solidFill>
          </a:ln>
        </p:spPr>
      </p:pic>
      <p:pic>
        <p:nvPicPr>
          <p:cNvPr id="10" name="Afbeelding 9">
            <a:extLst>
              <a:ext uri="{FF2B5EF4-FFF2-40B4-BE49-F238E27FC236}">
                <a16:creationId xmlns:a16="http://schemas.microsoft.com/office/drawing/2014/main" id="{F675F43D-BFE4-7741-9ADC-22D4659D527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66933" y="4792592"/>
            <a:ext cx="1524666" cy="2278839"/>
          </a:xfrm>
          <a:prstGeom prst="rect">
            <a:avLst/>
          </a:prstGeom>
          <a:ln>
            <a:solidFill>
              <a:schemeClr val="bg1"/>
            </a:solidFill>
          </a:ln>
        </p:spPr>
      </p:pic>
      <p:pic>
        <p:nvPicPr>
          <p:cNvPr id="37" name="Afbeelding 36">
            <a:extLst>
              <a:ext uri="{FF2B5EF4-FFF2-40B4-BE49-F238E27FC236}">
                <a16:creationId xmlns:a16="http://schemas.microsoft.com/office/drawing/2014/main" id="{FFDF99EA-E6D2-7542-9C05-22D6B748AA32}"/>
              </a:ext>
            </a:extLst>
          </p:cNvPr>
          <p:cNvPicPr>
            <a:picLocks noChangeAspect="1"/>
          </p:cNvPicPr>
          <p:nvPr/>
        </p:nvPicPr>
        <p:blipFill>
          <a:blip r:embed="rId12"/>
          <a:stretch>
            <a:fillRect/>
          </a:stretch>
        </p:blipFill>
        <p:spPr>
          <a:xfrm>
            <a:off x="17657994" y="491490"/>
            <a:ext cx="1148341" cy="33014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BBDCE902-8551-4C44-81BA-6E0ED093F1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442" t="1" r="25024" b="-294"/>
          <a:stretch/>
        </p:blipFill>
        <p:spPr>
          <a:xfrm>
            <a:off x="0" y="12788"/>
            <a:ext cx="5129569" cy="5091046"/>
          </a:xfrm>
          <a:prstGeom prst="rect">
            <a:avLst/>
          </a:prstGeom>
        </p:spPr>
      </p:pic>
      <p:sp>
        <p:nvSpPr>
          <p:cNvPr id="29" name="object 6">
            <a:extLst>
              <a:ext uri="{FF2B5EF4-FFF2-40B4-BE49-F238E27FC236}">
                <a16:creationId xmlns:a16="http://schemas.microsoft.com/office/drawing/2014/main" id="{41FA7225-BB9D-1841-BE42-FC007127829F}"/>
              </a:ext>
            </a:extLst>
          </p:cNvPr>
          <p:cNvSpPr/>
          <p:nvPr/>
        </p:nvSpPr>
        <p:spPr>
          <a:xfrm>
            <a:off x="459" y="4881282"/>
            <a:ext cx="5129569" cy="5943599"/>
          </a:xfrm>
          <a:custGeom>
            <a:avLst/>
            <a:gdLst/>
            <a:ahLst/>
            <a:cxnLst/>
            <a:rect l="l" t="t" r="r" b="b"/>
            <a:pathLst>
              <a:path w="7102475" h="10692130">
                <a:moveTo>
                  <a:pt x="7101890" y="0"/>
                </a:moveTo>
                <a:lnTo>
                  <a:pt x="0" y="0"/>
                </a:lnTo>
                <a:lnTo>
                  <a:pt x="0" y="10692003"/>
                </a:lnTo>
                <a:lnTo>
                  <a:pt x="7101890" y="10692003"/>
                </a:lnTo>
                <a:lnTo>
                  <a:pt x="7101890" y="0"/>
                </a:lnTo>
                <a:close/>
              </a:path>
            </a:pathLst>
          </a:custGeom>
          <a:solidFill>
            <a:srgbClr val="0F39E3"/>
          </a:solidFill>
        </p:spPr>
        <p:txBody>
          <a:bodyPr wrap="square" lIns="0" tIns="0" rIns="0" bIns="0" rtlCol="0"/>
          <a:lstStyle/>
          <a:p>
            <a:endParaRPr/>
          </a:p>
        </p:txBody>
      </p:sp>
      <p:sp>
        <p:nvSpPr>
          <p:cNvPr id="8" name="object 6">
            <a:extLst>
              <a:ext uri="{FF2B5EF4-FFF2-40B4-BE49-F238E27FC236}">
                <a16:creationId xmlns:a16="http://schemas.microsoft.com/office/drawing/2014/main" id="{E77C8D41-6677-AD4A-BB5F-43A95FDEF33A}"/>
              </a:ext>
            </a:extLst>
          </p:cNvPr>
          <p:cNvSpPr txBox="1"/>
          <p:nvPr/>
        </p:nvSpPr>
        <p:spPr>
          <a:xfrm>
            <a:off x="5679359" y="2501152"/>
            <a:ext cx="13126976" cy="8192247"/>
          </a:xfrm>
          <a:prstGeom prst="rect">
            <a:avLst/>
          </a:prstGeom>
        </p:spPr>
        <p:txBody>
          <a:bodyPr vert="horz" wrap="none" lIns="0" tIns="0" rIns="0" bIns="0" numCol="3" spcCol="360000" rtlCol="0">
            <a:noAutofit/>
          </a:bodyPr>
          <a:lstStyle/>
          <a:p>
            <a:pPr marL="12700" algn="l">
              <a:lnSpc>
                <a:spcPct val="150000"/>
              </a:lnSpc>
              <a:spcBef>
                <a:spcPts val="100"/>
              </a:spcBef>
            </a:pPr>
            <a:r>
              <a:rPr lang="nl-NL" dirty="0" err="1">
                <a:solidFill>
                  <a:srgbClr val="0033EB"/>
                </a:solidFill>
                <a:latin typeface="DM Serif Display"/>
                <a:cs typeface="DM Serif Display"/>
              </a:rPr>
              <a:t>Mystery</a:t>
            </a:r>
            <a:r>
              <a:rPr lang="nl-NL" dirty="0">
                <a:solidFill>
                  <a:srgbClr val="0033EB"/>
                </a:solidFill>
                <a:latin typeface="DM Serif Display"/>
                <a:cs typeface="DM Serif Display"/>
              </a:rPr>
              <a:t> shopping research</a:t>
            </a:r>
            <a:endParaRPr lang="nl-NL" dirty="0">
              <a:latin typeface="DM Serif Display"/>
              <a:cs typeface="DM Serif Display"/>
            </a:endParaRPr>
          </a:p>
          <a:p>
            <a:pPr marL="12700" marR="5080" algn="l">
              <a:lnSpc>
                <a:spcPct val="150000"/>
              </a:lnSpc>
              <a:spcBef>
                <a:spcPts val="585"/>
              </a:spcBef>
            </a:pPr>
            <a:r>
              <a:rPr lang="nl-NL" sz="1600" dirty="0" err="1">
                <a:solidFill>
                  <a:srgbClr val="0F39E3"/>
                </a:solidFill>
                <a:latin typeface="Montserrat"/>
                <a:cs typeface="Montserrat"/>
              </a:rPr>
              <a:t>Your</a:t>
            </a:r>
            <a:r>
              <a:rPr lang="nl-NL" sz="1600" dirty="0">
                <a:solidFill>
                  <a:srgbClr val="0F39E3"/>
                </a:solidFill>
                <a:latin typeface="Montserrat"/>
                <a:cs typeface="Montserrat"/>
              </a:rPr>
              <a:t> </a:t>
            </a:r>
            <a:r>
              <a:rPr lang="nl-NL" sz="1600" dirty="0" err="1">
                <a:solidFill>
                  <a:srgbClr val="0F39E3"/>
                </a:solidFill>
                <a:latin typeface="Montserrat"/>
                <a:cs typeface="Montserrat"/>
              </a:rPr>
              <a:t>customers</a:t>
            </a:r>
            <a:r>
              <a:rPr lang="nl-NL" sz="1600" dirty="0">
                <a:solidFill>
                  <a:srgbClr val="0F39E3"/>
                </a:solidFill>
                <a:latin typeface="Montserrat"/>
                <a:cs typeface="Montserrat"/>
              </a:rPr>
              <a:t>' </a:t>
            </a:r>
            <a:r>
              <a:rPr lang="nl-NL" sz="1600" dirty="0" err="1">
                <a:solidFill>
                  <a:srgbClr val="0F39E3"/>
                </a:solidFill>
                <a:latin typeface="Montserrat"/>
                <a:cs typeface="Montserrat"/>
              </a:rPr>
              <a:t>experience</a:t>
            </a:r>
            <a:r>
              <a:rPr lang="nl-NL" sz="1600" dirty="0">
                <a:solidFill>
                  <a:srgbClr val="0F39E3"/>
                </a:solidFill>
                <a:latin typeface="Montserrat"/>
                <a:cs typeface="Montserrat"/>
              </a:rPr>
              <a:t> of </a:t>
            </a:r>
            <a:r>
              <a:rPr lang="nl-NL" sz="1600" dirty="0" err="1">
                <a:solidFill>
                  <a:srgbClr val="0F39E3"/>
                </a:solidFill>
                <a:latin typeface="Montserrat"/>
                <a:cs typeface="Montserrat"/>
              </a:rPr>
              <a:t>their</a:t>
            </a:r>
            <a:r>
              <a:rPr lang="nl-NL" sz="1600" dirty="0">
                <a:solidFill>
                  <a:srgbClr val="0F39E3"/>
                </a:solidFill>
                <a:latin typeface="Montserrat"/>
                <a:cs typeface="Montserrat"/>
              </a:rPr>
              <a:t> jour- </a:t>
            </a:r>
            <a:r>
              <a:rPr lang="nl-NL" sz="1600" dirty="0" err="1">
                <a:solidFill>
                  <a:srgbClr val="0F39E3"/>
                </a:solidFill>
                <a:latin typeface="Montserrat"/>
                <a:cs typeface="Montserrat"/>
              </a:rPr>
              <a:t>ney</a:t>
            </a:r>
            <a:r>
              <a:rPr lang="nl-NL" sz="1600" dirty="0">
                <a:solidFill>
                  <a:srgbClr val="0F39E3"/>
                </a:solidFill>
                <a:latin typeface="Montserrat"/>
                <a:cs typeface="Montserrat"/>
              </a:rPr>
              <a:t> </a:t>
            </a:r>
            <a:r>
              <a:rPr lang="nl-NL" sz="1600" dirty="0" err="1">
                <a:solidFill>
                  <a:srgbClr val="0F39E3"/>
                </a:solidFill>
                <a:latin typeface="Montserrat"/>
                <a:cs typeface="Montserrat"/>
              </a:rPr>
              <a:t>depends</a:t>
            </a:r>
            <a:r>
              <a:rPr lang="nl-NL" sz="1600" dirty="0">
                <a:solidFill>
                  <a:srgbClr val="0F39E3"/>
                </a:solidFill>
                <a:latin typeface="Montserrat"/>
                <a:cs typeface="Montserrat"/>
              </a:rPr>
              <a:t> on </a:t>
            </a:r>
            <a:r>
              <a:rPr lang="nl-NL" sz="1600" dirty="0" err="1">
                <a:solidFill>
                  <a:srgbClr val="0F39E3"/>
                </a:solidFill>
                <a:latin typeface="Montserrat"/>
                <a:cs typeface="Montserrat"/>
              </a:rPr>
              <a:t>many</a:t>
            </a:r>
            <a:r>
              <a:rPr lang="nl-NL" sz="1600" dirty="0">
                <a:solidFill>
                  <a:srgbClr val="0F39E3"/>
                </a:solidFill>
                <a:latin typeface="Montserrat"/>
                <a:cs typeface="Montserrat"/>
              </a:rPr>
              <a:t> factors. The moment of </a:t>
            </a:r>
            <a:r>
              <a:rPr lang="nl-NL" sz="1600" dirty="0" err="1">
                <a:solidFill>
                  <a:srgbClr val="0F39E3"/>
                </a:solidFill>
                <a:latin typeface="Montserrat"/>
                <a:cs typeface="Montserrat"/>
              </a:rPr>
              <a:t>truth</a:t>
            </a:r>
            <a:r>
              <a:rPr lang="nl-NL" sz="1600" dirty="0">
                <a:solidFill>
                  <a:srgbClr val="0F39E3"/>
                </a:solidFill>
                <a:latin typeface="Montserrat"/>
                <a:cs typeface="Montserrat"/>
              </a:rPr>
              <a:t> </a:t>
            </a:r>
            <a:r>
              <a:rPr lang="nl-NL" sz="1600" dirty="0" err="1">
                <a:solidFill>
                  <a:srgbClr val="0F39E3"/>
                </a:solidFill>
                <a:latin typeface="Montserrat"/>
                <a:cs typeface="Montserrat"/>
              </a:rPr>
              <a:t>can</a:t>
            </a:r>
            <a:r>
              <a:rPr lang="nl-NL" sz="1600" dirty="0">
                <a:solidFill>
                  <a:srgbClr val="0F39E3"/>
                </a:solidFill>
                <a:latin typeface="Montserrat"/>
                <a:cs typeface="Montserrat"/>
              </a:rPr>
              <a:t> lurk in </a:t>
            </a:r>
            <a:r>
              <a:rPr lang="nl-NL" sz="1600" dirty="0" err="1">
                <a:solidFill>
                  <a:srgbClr val="0F39E3"/>
                </a:solidFill>
                <a:latin typeface="Montserrat"/>
                <a:cs typeface="Montserrat"/>
              </a:rPr>
              <a:t>an</a:t>
            </a:r>
            <a:r>
              <a:rPr lang="nl-NL" sz="1600" dirty="0">
                <a:solidFill>
                  <a:srgbClr val="0F39E3"/>
                </a:solidFill>
                <a:latin typeface="Montserrat"/>
                <a:cs typeface="Montserrat"/>
              </a:rPr>
              <a:t> </a:t>
            </a:r>
            <a:r>
              <a:rPr lang="nl-NL" sz="1600" dirty="0" err="1">
                <a:solidFill>
                  <a:srgbClr val="0F39E3"/>
                </a:solidFill>
                <a:latin typeface="Montserrat"/>
                <a:cs typeface="Montserrat"/>
              </a:rPr>
              <a:t>unexpected</a:t>
            </a:r>
            <a:r>
              <a:rPr lang="nl-NL" sz="1600" dirty="0">
                <a:solidFill>
                  <a:srgbClr val="0F39E3"/>
                </a:solidFill>
                <a:latin typeface="Montserrat"/>
                <a:cs typeface="Montserrat"/>
              </a:rPr>
              <a:t> corner. </a:t>
            </a:r>
            <a:r>
              <a:rPr lang="nl-NL" sz="1600" dirty="0" err="1">
                <a:solidFill>
                  <a:srgbClr val="0F39E3"/>
                </a:solidFill>
                <a:latin typeface="Montserrat"/>
                <a:cs typeface="Montserrat"/>
              </a:rPr>
              <a:t>Our</a:t>
            </a:r>
            <a:r>
              <a:rPr lang="nl-NL" sz="1600" dirty="0">
                <a:solidFill>
                  <a:srgbClr val="0F39E3"/>
                </a:solidFill>
                <a:latin typeface="Montserrat"/>
                <a:cs typeface="Montserrat"/>
              </a:rPr>
              <a:t> </a:t>
            </a:r>
            <a:r>
              <a:rPr lang="nl-NL" sz="1600" dirty="0" err="1">
                <a:solidFill>
                  <a:srgbClr val="0F39E3"/>
                </a:solidFill>
                <a:latin typeface="Montserrat"/>
                <a:cs typeface="Montserrat"/>
              </a:rPr>
              <a:t>mystery</a:t>
            </a:r>
            <a:r>
              <a:rPr lang="nl-NL" sz="1600" dirty="0">
                <a:solidFill>
                  <a:srgbClr val="0F39E3"/>
                </a:solidFill>
                <a:latin typeface="Montserrat"/>
                <a:cs typeface="Montserrat"/>
              </a:rPr>
              <a:t> shoppers </a:t>
            </a:r>
            <a:r>
              <a:rPr lang="nl-NL" sz="1600" dirty="0" err="1">
                <a:solidFill>
                  <a:srgbClr val="0F39E3"/>
                </a:solidFill>
                <a:latin typeface="Montserrat"/>
                <a:cs typeface="Montserrat"/>
              </a:rPr>
              <a:t>reveal</a:t>
            </a:r>
            <a:r>
              <a:rPr lang="nl-NL" sz="1600" dirty="0">
                <a:solidFill>
                  <a:srgbClr val="0F39E3"/>
                </a:solidFill>
                <a:latin typeface="Montserrat"/>
                <a:cs typeface="Montserrat"/>
              </a:rPr>
              <a:t> </a:t>
            </a:r>
            <a:r>
              <a:rPr lang="nl-NL" sz="1600" dirty="0" err="1">
                <a:solidFill>
                  <a:srgbClr val="0F39E3"/>
                </a:solidFill>
                <a:latin typeface="Montserrat"/>
                <a:cs typeface="Montserrat"/>
              </a:rPr>
              <a:t>it</a:t>
            </a:r>
            <a:r>
              <a:rPr lang="nl-NL" sz="1600" dirty="0">
                <a:solidFill>
                  <a:srgbClr val="0F39E3"/>
                </a:solidFill>
                <a:latin typeface="Montserrat"/>
                <a:cs typeface="Montserrat"/>
              </a:rPr>
              <a:t> </a:t>
            </a:r>
            <a:r>
              <a:rPr lang="nl-NL" sz="1600" dirty="0" err="1">
                <a:solidFill>
                  <a:srgbClr val="0F39E3"/>
                </a:solidFill>
                <a:latin typeface="Montserrat"/>
                <a:cs typeface="Montserrat"/>
              </a:rPr>
              <a:t>to</a:t>
            </a:r>
            <a:r>
              <a:rPr lang="nl-NL" sz="1600" dirty="0">
                <a:solidFill>
                  <a:srgbClr val="0F39E3"/>
                </a:solidFill>
                <a:latin typeface="Montserrat"/>
                <a:cs typeface="Montserrat"/>
              </a:rPr>
              <a:t> </a:t>
            </a:r>
            <a:r>
              <a:rPr lang="nl-NL" sz="1600" dirty="0" err="1">
                <a:solidFill>
                  <a:srgbClr val="0F39E3"/>
                </a:solidFill>
                <a:latin typeface="Montserrat"/>
                <a:cs typeface="Montserrat"/>
              </a:rPr>
              <a:t>you</a:t>
            </a:r>
            <a:r>
              <a:rPr lang="nl-NL" sz="1600" dirty="0">
                <a:solidFill>
                  <a:srgbClr val="0F39E3"/>
                </a:solidFill>
                <a:latin typeface="Montserrat"/>
                <a:cs typeface="Montserrat"/>
              </a:rPr>
              <a:t>.</a:t>
            </a:r>
          </a:p>
          <a:p>
            <a:pPr marL="12700" algn="l">
              <a:lnSpc>
                <a:spcPct val="150000"/>
              </a:lnSpc>
              <a:spcBef>
                <a:spcPts val="100"/>
              </a:spcBef>
            </a:pPr>
            <a:endParaRPr lang="nl-NL" sz="1600" dirty="0">
              <a:solidFill>
                <a:srgbClr val="0033EB"/>
              </a:solidFill>
              <a:latin typeface="DM Serif Display"/>
              <a:cs typeface="DM Serif Display"/>
            </a:endParaRPr>
          </a:p>
          <a:p>
            <a:pPr marL="12700" algn="l">
              <a:lnSpc>
                <a:spcPct val="150000"/>
              </a:lnSpc>
              <a:spcBef>
                <a:spcPts val="100"/>
              </a:spcBef>
            </a:pPr>
            <a:r>
              <a:rPr lang="nl-NL" dirty="0" err="1">
                <a:solidFill>
                  <a:srgbClr val="0033EB"/>
                </a:solidFill>
                <a:latin typeface="DM Serif Display"/>
              </a:rPr>
              <a:t>Mystery</a:t>
            </a:r>
            <a:r>
              <a:rPr lang="nl-NL" dirty="0">
                <a:solidFill>
                  <a:srgbClr val="0033EB"/>
                </a:solidFill>
                <a:latin typeface="DM Serif Display"/>
              </a:rPr>
              <a:t> </a:t>
            </a:r>
            <a:r>
              <a:rPr lang="nl-NL" dirty="0" err="1">
                <a:solidFill>
                  <a:srgbClr val="0033EB"/>
                </a:solidFill>
                <a:latin typeface="DM Serif Display"/>
              </a:rPr>
              <a:t>calling</a:t>
            </a:r>
            <a:endParaRPr lang="nl-NL" dirty="0">
              <a:solidFill>
                <a:srgbClr val="0033EB"/>
              </a:solidFill>
              <a:latin typeface="DM Serif Display"/>
            </a:endParaRPr>
          </a:p>
          <a:p>
            <a:pPr marL="12700" marR="5080" algn="l">
              <a:lnSpc>
                <a:spcPct val="150000"/>
              </a:lnSpc>
              <a:spcBef>
                <a:spcPts val="520"/>
              </a:spcBef>
            </a:pPr>
            <a:r>
              <a:rPr lang="nl-NL" sz="1600" dirty="0" err="1">
                <a:solidFill>
                  <a:srgbClr val="0F39E3"/>
                </a:solidFill>
                <a:latin typeface="Montserrat"/>
                <a:cs typeface="Montserrat"/>
              </a:rPr>
              <a:t>Mystery</a:t>
            </a:r>
            <a:r>
              <a:rPr lang="nl-NL" sz="1600" dirty="0">
                <a:solidFill>
                  <a:srgbClr val="0F39E3"/>
                </a:solidFill>
                <a:latin typeface="Montserrat"/>
                <a:cs typeface="Montserrat"/>
              </a:rPr>
              <a:t> </a:t>
            </a:r>
            <a:r>
              <a:rPr lang="nl-NL" sz="1600" dirty="0" err="1">
                <a:solidFill>
                  <a:srgbClr val="0F39E3"/>
                </a:solidFill>
                <a:latin typeface="Montserrat"/>
                <a:cs typeface="Montserrat"/>
              </a:rPr>
              <a:t>calling</a:t>
            </a:r>
            <a:r>
              <a:rPr lang="nl-NL" sz="1600" dirty="0">
                <a:solidFill>
                  <a:srgbClr val="0F39E3"/>
                </a:solidFill>
                <a:latin typeface="Montserrat"/>
                <a:cs typeface="Montserrat"/>
              </a:rPr>
              <a:t> research </a:t>
            </a:r>
            <a:r>
              <a:rPr lang="nl-NL" sz="1600" dirty="0" err="1">
                <a:solidFill>
                  <a:srgbClr val="0F39E3"/>
                </a:solidFill>
                <a:latin typeface="Montserrat"/>
                <a:cs typeface="Montserrat"/>
              </a:rPr>
              <a:t>will</a:t>
            </a:r>
            <a:r>
              <a:rPr lang="nl-NL" sz="1600" dirty="0">
                <a:solidFill>
                  <a:srgbClr val="0F39E3"/>
                </a:solidFill>
                <a:latin typeface="Montserrat"/>
                <a:cs typeface="Montserrat"/>
              </a:rPr>
              <a:t> </a:t>
            </a:r>
            <a:r>
              <a:rPr lang="nl-NL" sz="1600" dirty="0" err="1">
                <a:solidFill>
                  <a:srgbClr val="0F39E3"/>
                </a:solidFill>
                <a:latin typeface="Montserrat"/>
                <a:cs typeface="Montserrat"/>
              </a:rPr>
              <a:t>gain</a:t>
            </a:r>
            <a:r>
              <a:rPr lang="nl-NL" sz="1600" dirty="0">
                <a:solidFill>
                  <a:srgbClr val="0F39E3"/>
                </a:solidFill>
                <a:latin typeface="Montserrat"/>
                <a:cs typeface="Montserrat"/>
              </a:rPr>
              <a:t> </a:t>
            </a:r>
            <a:r>
              <a:rPr lang="nl-NL" sz="1600" dirty="0" err="1">
                <a:solidFill>
                  <a:srgbClr val="0F39E3"/>
                </a:solidFill>
                <a:latin typeface="Montserrat"/>
                <a:cs typeface="Montserrat"/>
              </a:rPr>
              <a:t>you</a:t>
            </a:r>
            <a:r>
              <a:rPr lang="nl-NL" sz="1600" dirty="0">
                <a:solidFill>
                  <a:srgbClr val="0F39E3"/>
                </a:solidFill>
                <a:latin typeface="Montserrat"/>
                <a:cs typeface="Montserrat"/>
              </a:rPr>
              <a:t> </a:t>
            </a:r>
            <a:r>
              <a:rPr lang="nl-NL" sz="1600" dirty="0" err="1">
                <a:solidFill>
                  <a:srgbClr val="0F39E3"/>
                </a:solidFill>
                <a:latin typeface="Montserrat"/>
                <a:cs typeface="Montserrat"/>
              </a:rPr>
              <a:t>insights</a:t>
            </a:r>
            <a:r>
              <a:rPr lang="nl-NL" sz="1600" dirty="0">
                <a:solidFill>
                  <a:srgbClr val="0F39E3"/>
                </a:solidFill>
                <a:latin typeface="Montserrat"/>
                <a:cs typeface="Montserrat"/>
              </a:rPr>
              <a:t> in </a:t>
            </a:r>
            <a:r>
              <a:rPr lang="nl-NL" sz="1600" dirty="0" err="1">
                <a:solidFill>
                  <a:srgbClr val="0F39E3"/>
                </a:solidFill>
                <a:latin typeface="Montserrat"/>
                <a:cs typeface="Montserrat"/>
              </a:rPr>
              <a:t>the</a:t>
            </a:r>
            <a:r>
              <a:rPr lang="nl-NL" sz="1600" dirty="0">
                <a:solidFill>
                  <a:srgbClr val="0F39E3"/>
                </a:solidFill>
                <a:latin typeface="Montserrat"/>
                <a:cs typeface="Montserrat"/>
              </a:rPr>
              <a:t> </a:t>
            </a:r>
            <a:r>
              <a:rPr lang="nl-NL" sz="1600" dirty="0" err="1">
                <a:solidFill>
                  <a:srgbClr val="0F39E3"/>
                </a:solidFill>
                <a:latin typeface="Montserrat"/>
                <a:cs typeface="Montserrat"/>
              </a:rPr>
              <a:t>experience</a:t>
            </a:r>
            <a:r>
              <a:rPr lang="nl-NL" sz="1600" dirty="0">
                <a:solidFill>
                  <a:srgbClr val="0F39E3"/>
                </a:solidFill>
                <a:latin typeface="Montserrat"/>
                <a:cs typeface="Montserrat"/>
              </a:rPr>
              <a:t> of </a:t>
            </a:r>
            <a:r>
              <a:rPr lang="nl-NL" sz="1600" dirty="0" err="1">
                <a:solidFill>
                  <a:srgbClr val="0F39E3"/>
                </a:solidFill>
                <a:latin typeface="Montserrat"/>
                <a:cs typeface="Montserrat"/>
              </a:rPr>
              <a:t>your</a:t>
            </a:r>
            <a:r>
              <a:rPr lang="nl-NL" sz="1600" dirty="0">
                <a:solidFill>
                  <a:srgbClr val="0F39E3"/>
                </a:solidFill>
                <a:latin typeface="Montserrat"/>
                <a:cs typeface="Montserrat"/>
              </a:rPr>
              <a:t> </a:t>
            </a:r>
            <a:r>
              <a:rPr lang="nl-NL" sz="1600" dirty="0" err="1">
                <a:solidFill>
                  <a:srgbClr val="0F39E3"/>
                </a:solidFill>
                <a:latin typeface="Montserrat"/>
                <a:cs typeface="Montserrat"/>
              </a:rPr>
              <a:t>customers</a:t>
            </a:r>
            <a:r>
              <a:rPr lang="nl-NL" sz="1600" dirty="0">
                <a:solidFill>
                  <a:srgbClr val="0F39E3"/>
                </a:solidFill>
                <a:latin typeface="Montserrat"/>
                <a:cs typeface="Montserrat"/>
              </a:rPr>
              <a:t> </a:t>
            </a:r>
            <a:r>
              <a:rPr lang="nl-NL" sz="1600" dirty="0" err="1">
                <a:solidFill>
                  <a:srgbClr val="0F39E3"/>
                </a:solidFill>
                <a:latin typeface="Montserrat"/>
                <a:cs typeface="Montserrat"/>
              </a:rPr>
              <a:t>when</a:t>
            </a:r>
            <a:r>
              <a:rPr lang="nl-NL" sz="1600" dirty="0">
                <a:solidFill>
                  <a:srgbClr val="0F39E3"/>
                </a:solidFill>
                <a:latin typeface="Montserrat"/>
                <a:cs typeface="Montserrat"/>
              </a:rPr>
              <a:t> </a:t>
            </a:r>
            <a:r>
              <a:rPr lang="nl-NL" sz="1600" dirty="0" err="1">
                <a:solidFill>
                  <a:srgbClr val="0F39E3"/>
                </a:solidFill>
                <a:latin typeface="Montserrat"/>
                <a:cs typeface="Montserrat"/>
              </a:rPr>
              <a:t>speaking</a:t>
            </a:r>
            <a:r>
              <a:rPr lang="nl-NL" sz="1600" dirty="0">
                <a:solidFill>
                  <a:srgbClr val="0F39E3"/>
                </a:solidFill>
                <a:latin typeface="Montserrat"/>
                <a:cs typeface="Montserrat"/>
              </a:rPr>
              <a:t> </a:t>
            </a:r>
            <a:r>
              <a:rPr lang="nl-NL" sz="1600" dirty="0" err="1">
                <a:solidFill>
                  <a:srgbClr val="0F39E3"/>
                </a:solidFill>
                <a:latin typeface="Montserrat"/>
                <a:cs typeface="Montserrat"/>
              </a:rPr>
              <a:t>to</a:t>
            </a:r>
            <a:r>
              <a:rPr lang="nl-NL" sz="1600" dirty="0">
                <a:solidFill>
                  <a:srgbClr val="0F39E3"/>
                </a:solidFill>
                <a:latin typeface="Montserrat"/>
                <a:cs typeface="Montserrat"/>
              </a:rPr>
              <a:t> </a:t>
            </a:r>
            <a:r>
              <a:rPr lang="nl-NL" sz="1600" dirty="0" err="1">
                <a:solidFill>
                  <a:srgbClr val="0F39E3"/>
                </a:solidFill>
                <a:latin typeface="Montserrat"/>
                <a:cs typeface="Montserrat"/>
              </a:rPr>
              <a:t>your</a:t>
            </a:r>
            <a:r>
              <a:rPr lang="nl-NL" sz="1600" dirty="0">
                <a:solidFill>
                  <a:srgbClr val="0F39E3"/>
                </a:solidFill>
                <a:latin typeface="Montserrat"/>
                <a:cs typeface="Montserrat"/>
              </a:rPr>
              <a:t> employees.</a:t>
            </a:r>
          </a:p>
          <a:p>
            <a:pPr marL="12700" marR="5080" algn="l">
              <a:lnSpc>
                <a:spcPct val="150000"/>
              </a:lnSpc>
              <a:spcBef>
                <a:spcPts val="520"/>
              </a:spcBef>
            </a:pPr>
            <a:endParaRPr lang="nl-NL" sz="1600" dirty="0">
              <a:solidFill>
                <a:srgbClr val="0F39E3"/>
              </a:solidFill>
              <a:latin typeface="Montserrat"/>
              <a:cs typeface="Montserrat"/>
            </a:endParaRPr>
          </a:p>
          <a:p>
            <a:pPr marL="12700" algn="l">
              <a:lnSpc>
                <a:spcPct val="150000"/>
              </a:lnSpc>
              <a:spcBef>
                <a:spcPts val="100"/>
              </a:spcBef>
            </a:pPr>
            <a:r>
              <a:rPr lang="nl-NL" dirty="0">
                <a:solidFill>
                  <a:srgbClr val="0033EB"/>
                </a:solidFill>
                <a:latin typeface="DM Serif Display"/>
              </a:rPr>
              <a:t>Online </a:t>
            </a:r>
            <a:r>
              <a:rPr lang="nl-NL" dirty="0" err="1">
                <a:solidFill>
                  <a:srgbClr val="0033EB"/>
                </a:solidFill>
                <a:latin typeface="DM Serif Display"/>
              </a:rPr>
              <a:t>mystery</a:t>
            </a:r>
            <a:r>
              <a:rPr lang="nl-NL" dirty="0">
                <a:solidFill>
                  <a:srgbClr val="0033EB"/>
                </a:solidFill>
                <a:latin typeface="DM Serif Display"/>
              </a:rPr>
              <a:t> shopping research</a:t>
            </a:r>
          </a:p>
          <a:p>
            <a:pPr marL="12700" marR="5080" algn="l">
              <a:lnSpc>
                <a:spcPct val="150000"/>
              </a:lnSpc>
              <a:spcBef>
                <a:spcPts val="520"/>
              </a:spcBef>
            </a:pPr>
            <a:r>
              <a:rPr lang="nl-NL" sz="1600" dirty="0">
                <a:solidFill>
                  <a:srgbClr val="0F39E3"/>
                </a:solidFill>
                <a:latin typeface="Montserrat"/>
                <a:cs typeface="Montserrat"/>
              </a:rPr>
              <a:t>Online </a:t>
            </a:r>
            <a:r>
              <a:rPr lang="nl-NL" sz="1600" dirty="0" err="1">
                <a:solidFill>
                  <a:srgbClr val="0F39E3"/>
                </a:solidFill>
                <a:latin typeface="Montserrat"/>
                <a:cs typeface="Montserrat"/>
              </a:rPr>
              <a:t>mystery</a:t>
            </a:r>
            <a:r>
              <a:rPr lang="nl-NL" sz="1600" dirty="0">
                <a:solidFill>
                  <a:srgbClr val="0F39E3"/>
                </a:solidFill>
                <a:latin typeface="Montserrat"/>
                <a:cs typeface="Montserrat"/>
              </a:rPr>
              <a:t> shopping </a:t>
            </a:r>
            <a:r>
              <a:rPr lang="nl-NL" sz="1600" dirty="0" err="1">
                <a:solidFill>
                  <a:srgbClr val="0F39E3"/>
                </a:solidFill>
                <a:latin typeface="Montserrat"/>
                <a:cs typeface="Montserrat"/>
              </a:rPr>
              <a:t>exposes</a:t>
            </a:r>
            <a:r>
              <a:rPr lang="nl-NL" sz="1600" dirty="0">
                <a:solidFill>
                  <a:srgbClr val="0F39E3"/>
                </a:solidFill>
                <a:latin typeface="Montserrat"/>
                <a:cs typeface="Montserrat"/>
              </a:rPr>
              <a:t> </a:t>
            </a:r>
            <a:r>
              <a:rPr lang="nl-NL" sz="1600" dirty="0" err="1">
                <a:solidFill>
                  <a:srgbClr val="0F39E3"/>
                </a:solidFill>
                <a:latin typeface="Montserrat"/>
                <a:cs typeface="Montserrat"/>
              </a:rPr>
              <a:t>bott</a:t>
            </a:r>
            <a:r>
              <a:rPr lang="nl-NL" sz="1600" dirty="0">
                <a:solidFill>
                  <a:srgbClr val="0F39E3"/>
                </a:solidFill>
                <a:latin typeface="Montserrat"/>
                <a:cs typeface="Montserrat"/>
              </a:rPr>
              <a:t>- </a:t>
            </a:r>
            <a:r>
              <a:rPr lang="nl-NL" sz="1600" dirty="0" err="1">
                <a:solidFill>
                  <a:srgbClr val="0F39E3"/>
                </a:solidFill>
                <a:latin typeface="Montserrat"/>
                <a:cs typeface="Montserrat"/>
              </a:rPr>
              <a:t>lenecks</a:t>
            </a:r>
            <a:r>
              <a:rPr lang="nl-NL" sz="1600" dirty="0">
                <a:solidFill>
                  <a:srgbClr val="0F39E3"/>
                </a:solidFill>
                <a:latin typeface="Montserrat"/>
                <a:cs typeface="Montserrat"/>
              </a:rPr>
              <a:t> in </a:t>
            </a:r>
            <a:r>
              <a:rPr lang="nl-NL" sz="1600" dirty="0" err="1">
                <a:solidFill>
                  <a:srgbClr val="0F39E3"/>
                </a:solidFill>
                <a:latin typeface="Montserrat"/>
                <a:cs typeface="Montserrat"/>
              </a:rPr>
              <a:t>your</a:t>
            </a:r>
            <a:r>
              <a:rPr lang="nl-NL" sz="1600" dirty="0">
                <a:solidFill>
                  <a:srgbClr val="0F39E3"/>
                </a:solidFill>
                <a:latin typeface="Montserrat"/>
                <a:cs typeface="Montserrat"/>
              </a:rPr>
              <a:t> website or webshop, </a:t>
            </a:r>
            <a:r>
              <a:rPr lang="nl-NL" sz="1600" dirty="0" err="1">
                <a:solidFill>
                  <a:srgbClr val="0F39E3"/>
                </a:solidFill>
                <a:latin typeface="Montserrat"/>
                <a:cs typeface="Montserrat"/>
              </a:rPr>
              <a:t>so</a:t>
            </a:r>
            <a:r>
              <a:rPr lang="nl-NL" sz="1600" dirty="0">
                <a:solidFill>
                  <a:srgbClr val="0F39E3"/>
                </a:solidFill>
                <a:latin typeface="Montserrat"/>
                <a:cs typeface="Montserrat"/>
              </a:rPr>
              <a:t> </a:t>
            </a:r>
            <a:r>
              <a:rPr lang="nl-NL" sz="1600" dirty="0" err="1">
                <a:solidFill>
                  <a:srgbClr val="0F39E3"/>
                </a:solidFill>
                <a:latin typeface="Montserrat"/>
                <a:cs typeface="Montserrat"/>
              </a:rPr>
              <a:t>you</a:t>
            </a:r>
            <a:r>
              <a:rPr lang="nl-NL" sz="1600" dirty="0">
                <a:solidFill>
                  <a:srgbClr val="0F39E3"/>
                </a:solidFill>
                <a:latin typeface="Montserrat"/>
                <a:cs typeface="Montserrat"/>
              </a:rPr>
              <a:t> </a:t>
            </a:r>
            <a:r>
              <a:rPr lang="nl-NL" sz="1600" dirty="0" err="1">
                <a:solidFill>
                  <a:srgbClr val="0F39E3"/>
                </a:solidFill>
                <a:latin typeface="Montserrat"/>
                <a:cs typeface="Montserrat"/>
              </a:rPr>
              <a:t>can</a:t>
            </a:r>
            <a:r>
              <a:rPr lang="nl-NL" sz="1600" dirty="0">
                <a:solidFill>
                  <a:srgbClr val="0F39E3"/>
                </a:solidFill>
                <a:latin typeface="Montserrat"/>
                <a:cs typeface="Montserrat"/>
              </a:rPr>
              <a:t> </a:t>
            </a:r>
            <a:r>
              <a:rPr lang="nl-NL" sz="1600" dirty="0" err="1">
                <a:solidFill>
                  <a:srgbClr val="0F39E3"/>
                </a:solidFill>
                <a:latin typeface="Montserrat"/>
                <a:cs typeface="Montserrat"/>
              </a:rPr>
              <a:t>improve</a:t>
            </a:r>
            <a:r>
              <a:rPr lang="nl-NL" sz="1600" dirty="0">
                <a:solidFill>
                  <a:srgbClr val="0F39E3"/>
                </a:solidFill>
                <a:latin typeface="Montserrat"/>
                <a:cs typeface="Montserrat"/>
              </a:rPr>
              <a:t> </a:t>
            </a:r>
            <a:r>
              <a:rPr lang="nl-NL" sz="1600" dirty="0" err="1">
                <a:solidFill>
                  <a:srgbClr val="0F39E3"/>
                </a:solidFill>
                <a:latin typeface="Montserrat"/>
                <a:cs typeface="Montserrat"/>
              </a:rPr>
              <a:t>the</a:t>
            </a:r>
            <a:r>
              <a:rPr lang="nl-NL" sz="1600" dirty="0">
                <a:solidFill>
                  <a:srgbClr val="0F39E3"/>
                </a:solidFill>
                <a:latin typeface="Montserrat"/>
                <a:cs typeface="Montserrat"/>
              </a:rPr>
              <a:t> online user </a:t>
            </a:r>
            <a:r>
              <a:rPr lang="nl-NL" sz="1600" dirty="0" err="1">
                <a:solidFill>
                  <a:srgbClr val="0F39E3"/>
                </a:solidFill>
                <a:latin typeface="Montserrat"/>
                <a:cs typeface="Montserrat"/>
              </a:rPr>
              <a:t>experience</a:t>
            </a:r>
            <a:r>
              <a:rPr lang="nl-NL" sz="1600" dirty="0">
                <a:solidFill>
                  <a:srgbClr val="0F39E3"/>
                </a:solidFill>
                <a:latin typeface="Montserrat"/>
                <a:cs typeface="Montserrat"/>
              </a:rPr>
              <a:t> of </a:t>
            </a:r>
            <a:r>
              <a:rPr lang="nl-NL" sz="1600" dirty="0" err="1">
                <a:solidFill>
                  <a:srgbClr val="0F39E3"/>
                </a:solidFill>
                <a:latin typeface="Montserrat"/>
                <a:cs typeface="Montserrat"/>
              </a:rPr>
              <a:t>your</a:t>
            </a:r>
            <a:r>
              <a:rPr lang="nl-NL" sz="1600" dirty="0">
                <a:solidFill>
                  <a:srgbClr val="0F39E3"/>
                </a:solidFill>
                <a:latin typeface="Montserrat"/>
                <a:cs typeface="Montserrat"/>
              </a:rPr>
              <a:t> </a:t>
            </a:r>
            <a:r>
              <a:rPr lang="nl-NL" sz="1600" dirty="0" err="1">
                <a:solidFill>
                  <a:srgbClr val="0F39E3"/>
                </a:solidFill>
                <a:latin typeface="Montserrat"/>
                <a:cs typeface="Montserrat"/>
              </a:rPr>
              <a:t>customers</a:t>
            </a:r>
            <a:r>
              <a:rPr lang="nl-NL" sz="1600" dirty="0">
                <a:solidFill>
                  <a:srgbClr val="0F39E3"/>
                </a:solidFill>
                <a:latin typeface="Montserrat"/>
                <a:cs typeface="Montserrat"/>
              </a:rPr>
              <a:t>.</a:t>
            </a:r>
          </a:p>
          <a:p>
            <a:pPr marL="12700" marR="5080" algn="l">
              <a:lnSpc>
                <a:spcPct val="150000"/>
              </a:lnSpc>
              <a:spcBef>
                <a:spcPts val="520"/>
              </a:spcBef>
            </a:pPr>
            <a:endParaRPr lang="nl-NL" sz="1600" dirty="0">
              <a:solidFill>
                <a:srgbClr val="0F39E3"/>
              </a:solidFill>
              <a:latin typeface="Montserrat"/>
              <a:cs typeface="Montserrat"/>
            </a:endParaRPr>
          </a:p>
          <a:p>
            <a:pPr marL="12700" algn="l">
              <a:lnSpc>
                <a:spcPct val="150000"/>
              </a:lnSpc>
              <a:spcBef>
                <a:spcPts val="100"/>
              </a:spcBef>
            </a:pPr>
            <a:r>
              <a:rPr lang="nl-NL" dirty="0">
                <a:solidFill>
                  <a:srgbClr val="0033EB"/>
                </a:solidFill>
                <a:latin typeface="DM Serif Display"/>
              </a:rPr>
              <a:t>Employee </a:t>
            </a:r>
            <a:r>
              <a:rPr lang="nl-NL" dirty="0" err="1">
                <a:solidFill>
                  <a:srgbClr val="0033EB"/>
                </a:solidFill>
                <a:latin typeface="DM Serif Display"/>
              </a:rPr>
              <a:t>experience</a:t>
            </a:r>
            <a:endParaRPr lang="nl-NL" dirty="0">
              <a:solidFill>
                <a:srgbClr val="0033EB"/>
              </a:solidFill>
              <a:latin typeface="DM Serif Display"/>
            </a:endParaRPr>
          </a:p>
          <a:p>
            <a:pPr marL="12700" algn="l">
              <a:lnSpc>
                <a:spcPct val="150000"/>
              </a:lnSpc>
              <a:spcBef>
                <a:spcPts val="100"/>
              </a:spcBef>
            </a:pPr>
            <a:r>
              <a:rPr lang="nl-NL" sz="1600" dirty="0" err="1">
                <a:solidFill>
                  <a:srgbClr val="0F39E3"/>
                </a:solidFill>
                <a:latin typeface="Montserrat"/>
                <a:cs typeface="Montserrat"/>
              </a:rPr>
              <a:t>Examine</a:t>
            </a:r>
            <a:r>
              <a:rPr lang="nl-NL" sz="1600" dirty="0">
                <a:solidFill>
                  <a:srgbClr val="0F39E3"/>
                </a:solidFill>
                <a:latin typeface="Montserrat"/>
                <a:cs typeface="Montserrat"/>
              </a:rPr>
              <a:t> </a:t>
            </a:r>
            <a:r>
              <a:rPr lang="nl-NL" sz="1600" dirty="0" err="1">
                <a:solidFill>
                  <a:srgbClr val="0F39E3"/>
                </a:solidFill>
                <a:latin typeface="Montserrat"/>
                <a:cs typeface="Montserrat"/>
              </a:rPr>
              <a:t>the</a:t>
            </a:r>
            <a:r>
              <a:rPr lang="nl-NL" sz="1600" dirty="0">
                <a:solidFill>
                  <a:srgbClr val="0F39E3"/>
                </a:solidFill>
                <a:latin typeface="Montserrat"/>
                <a:cs typeface="Montserrat"/>
              </a:rPr>
              <a:t> attitude </a:t>
            </a:r>
            <a:r>
              <a:rPr lang="nl-NL" sz="1600" dirty="0" err="1">
                <a:solidFill>
                  <a:srgbClr val="0F39E3"/>
                </a:solidFill>
                <a:latin typeface="Montserrat"/>
                <a:cs typeface="Montserrat"/>
              </a:rPr>
              <a:t>and</a:t>
            </a:r>
            <a:r>
              <a:rPr lang="nl-NL" sz="1600" dirty="0">
                <a:solidFill>
                  <a:srgbClr val="0F39E3"/>
                </a:solidFill>
                <a:latin typeface="Montserrat"/>
                <a:cs typeface="Montserrat"/>
              </a:rPr>
              <a:t> </a:t>
            </a:r>
            <a:r>
              <a:rPr lang="nl-NL" sz="1600" dirty="0" err="1">
                <a:solidFill>
                  <a:srgbClr val="0F39E3"/>
                </a:solidFill>
                <a:latin typeface="Montserrat"/>
                <a:cs typeface="Montserrat"/>
              </a:rPr>
              <a:t>behavior</a:t>
            </a:r>
            <a:r>
              <a:rPr lang="nl-NL" sz="1600" dirty="0">
                <a:solidFill>
                  <a:srgbClr val="0F39E3"/>
                </a:solidFill>
                <a:latin typeface="Montserrat"/>
                <a:cs typeface="Montserrat"/>
              </a:rPr>
              <a:t> of </a:t>
            </a:r>
            <a:r>
              <a:rPr lang="nl-NL" sz="1600" dirty="0" err="1">
                <a:solidFill>
                  <a:srgbClr val="0F39E3"/>
                </a:solidFill>
                <a:latin typeface="Montserrat"/>
                <a:cs typeface="Montserrat"/>
              </a:rPr>
              <a:t>your</a:t>
            </a:r>
            <a:r>
              <a:rPr lang="nl-NL" sz="1600" dirty="0">
                <a:solidFill>
                  <a:srgbClr val="0F39E3"/>
                </a:solidFill>
                <a:latin typeface="Montserrat"/>
                <a:cs typeface="Montserrat"/>
              </a:rPr>
              <a:t> employees </a:t>
            </a:r>
            <a:r>
              <a:rPr lang="nl-NL" sz="1600" dirty="0" err="1">
                <a:solidFill>
                  <a:srgbClr val="0F39E3"/>
                </a:solidFill>
                <a:latin typeface="Montserrat"/>
                <a:cs typeface="Montserrat"/>
              </a:rPr>
              <a:t>and</a:t>
            </a:r>
            <a:r>
              <a:rPr lang="nl-NL" sz="1600" dirty="0">
                <a:solidFill>
                  <a:srgbClr val="0F39E3"/>
                </a:solidFill>
                <a:latin typeface="Montserrat"/>
                <a:cs typeface="Montserrat"/>
              </a:rPr>
              <a:t> </a:t>
            </a:r>
            <a:r>
              <a:rPr lang="nl-NL" sz="1600" dirty="0" err="1">
                <a:solidFill>
                  <a:srgbClr val="0F39E3"/>
                </a:solidFill>
                <a:latin typeface="Montserrat"/>
                <a:cs typeface="Montserrat"/>
              </a:rPr>
              <a:t>their</a:t>
            </a:r>
            <a:r>
              <a:rPr lang="nl-NL" sz="1600" dirty="0">
                <a:solidFill>
                  <a:srgbClr val="0F39E3"/>
                </a:solidFill>
                <a:latin typeface="Montserrat"/>
                <a:cs typeface="Montserrat"/>
              </a:rPr>
              <a:t> </a:t>
            </a:r>
            <a:r>
              <a:rPr lang="nl-NL" sz="1600" dirty="0" err="1">
                <a:solidFill>
                  <a:srgbClr val="0F39E3"/>
                </a:solidFill>
                <a:latin typeface="Montserrat"/>
                <a:cs typeface="Montserrat"/>
              </a:rPr>
              <a:t>underlying</a:t>
            </a:r>
            <a:r>
              <a:rPr lang="nl-NL" sz="1600" dirty="0">
                <a:solidFill>
                  <a:srgbClr val="0F39E3"/>
                </a:solidFill>
                <a:latin typeface="Montserrat"/>
                <a:cs typeface="Montserrat"/>
              </a:rPr>
              <a:t> </a:t>
            </a:r>
            <a:r>
              <a:rPr lang="nl-NL" sz="1600" dirty="0" err="1">
                <a:solidFill>
                  <a:srgbClr val="0F39E3"/>
                </a:solidFill>
                <a:latin typeface="Montserrat"/>
                <a:cs typeface="Montserrat"/>
              </a:rPr>
              <a:t>motives</a:t>
            </a:r>
            <a:r>
              <a:rPr lang="nl-NL" sz="1600" dirty="0">
                <a:solidFill>
                  <a:srgbClr val="0F39E3"/>
                </a:solidFill>
                <a:latin typeface="Montserrat"/>
                <a:cs typeface="Montserrat"/>
              </a:rPr>
              <a:t> </a:t>
            </a:r>
            <a:r>
              <a:rPr lang="nl-NL" sz="1600" dirty="0" err="1">
                <a:solidFill>
                  <a:srgbClr val="0F39E3"/>
                </a:solidFill>
                <a:latin typeface="Montserrat"/>
                <a:cs typeface="Montserrat"/>
              </a:rPr>
              <a:t>by</a:t>
            </a:r>
            <a:r>
              <a:rPr lang="nl-NL" sz="1600" dirty="0">
                <a:solidFill>
                  <a:srgbClr val="0F39E3"/>
                </a:solidFill>
                <a:latin typeface="Montserrat"/>
                <a:cs typeface="Montserrat"/>
              </a:rPr>
              <a:t> </a:t>
            </a:r>
            <a:r>
              <a:rPr lang="nl-NL" sz="1600" dirty="0" err="1">
                <a:solidFill>
                  <a:srgbClr val="0F39E3"/>
                </a:solidFill>
                <a:latin typeface="Montserrat"/>
                <a:cs typeface="Montserrat"/>
              </a:rPr>
              <a:t>using</a:t>
            </a:r>
            <a:r>
              <a:rPr lang="nl-NL" sz="1600" dirty="0">
                <a:solidFill>
                  <a:srgbClr val="0F39E3"/>
                </a:solidFill>
                <a:latin typeface="Montserrat"/>
                <a:cs typeface="Montserrat"/>
              </a:rPr>
              <a:t> </a:t>
            </a:r>
            <a:r>
              <a:rPr lang="nl-NL" sz="1600" dirty="0" err="1">
                <a:solidFill>
                  <a:srgbClr val="0F39E3"/>
                </a:solidFill>
                <a:latin typeface="Montserrat"/>
                <a:cs typeface="Montserrat"/>
              </a:rPr>
              <a:t>excap’s</a:t>
            </a:r>
            <a:r>
              <a:rPr lang="nl-NL" sz="1600" dirty="0">
                <a:solidFill>
                  <a:srgbClr val="0F39E3"/>
                </a:solidFill>
                <a:latin typeface="Montserrat"/>
                <a:cs typeface="Montserrat"/>
              </a:rPr>
              <a:t> </a:t>
            </a:r>
            <a:r>
              <a:rPr lang="nl-NL" sz="1600" dirty="0" err="1">
                <a:solidFill>
                  <a:srgbClr val="0F39E3"/>
                </a:solidFill>
                <a:latin typeface="Montserrat"/>
                <a:cs typeface="Montserrat"/>
              </a:rPr>
              <a:t>scientific</a:t>
            </a:r>
            <a:r>
              <a:rPr lang="nl-NL" sz="1600" dirty="0">
                <a:solidFill>
                  <a:srgbClr val="0F39E3"/>
                </a:solidFill>
                <a:latin typeface="Montserrat"/>
                <a:cs typeface="Montserrat"/>
              </a:rPr>
              <a:t> EX research </a:t>
            </a:r>
            <a:r>
              <a:rPr lang="nl-NL" sz="1600" dirty="0" err="1">
                <a:solidFill>
                  <a:srgbClr val="0F39E3"/>
                </a:solidFill>
                <a:latin typeface="Montserrat"/>
                <a:cs typeface="Montserrat"/>
              </a:rPr>
              <a:t>method</a:t>
            </a:r>
            <a:r>
              <a:rPr lang="nl-NL" sz="1600" dirty="0">
                <a:solidFill>
                  <a:srgbClr val="0F39E3"/>
                </a:solidFill>
                <a:latin typeface="Montserrat"/>
                <a:cs typeface="Montserrat"/>
              </a:rPr>
              <a:t>.</a:t>
            </a:r>
            <a:r>
              <a:rPr lang="nl-NL" sz="1600" dirty="0">
                <a:solidFill>
                  <a:srgbClr val="0033EB"/>
                </a:solidFill>
                <a:latin typeface="DM Serif Display"/>
              </a:rPr>
              <a:t> </a:t>
            </a:r>
          </a:p>
          <a:p>
            <a:pPr marL="12700" algn="l">
              <a:lnSpc>
                <a:spcPct val="150000"/>
              </a:lnSpc>
              <a:spcBef>
                <a:spcPts val="100"/>
              </a:spcBef>
            </a:pPr>
            <a:endParaRPr lang="nl-NL" sz="1600" dirty="0">
              <a:solidFill>
                <a:srgbClr val="0033EB"/>
              </a:solidFill>
              <a:latin typeface="DM Serif Display"/>
              <a:cs typeface="Montserrat"/>
            </a:endParaRPr>
          </a:p>
          <a:p>
            <a:pPr marL="12700" algn="l">
              <a:lnSpc>
                <a:spcPct val="150000"/>
              </a:lnSpc>
              <a:spcBef>
                <a:spcPts val="100"/>
              </a:spcBef>
            </a:pPr>
            <a:r>
              <a:rPr lang="nl-NL" dirty="0">
                <a:solidFill>
                  <a:srgbClr val="0033EB"/>
                </a:solidFill>
                <a:latin typeface="DM Serif Display"/>
              </a:rPr>
              <a:t>Feedback </a:t>
            </a:r>
            <a:r>
              <a:rPr lang="nl-NL" dirty="0" err="1">
                <a:solidFill>
                  <a:srgbClr val="0033EB"/>
                </a:solidFill>
                <a:latin typeface="DM Serif Display"/>
              </a:rPr>
              <a:t>mystery</a:t>
            </a:r>
            <a:r>
              <a:rPr lang="nl-NL" dirty="0">
                <a:solidFill>
                  <a:srgbClr val="0033EB"/>
                </a:solidFill>
                <a:latin typeface="DM Serif Display"/>
              </a:rPr>
              <a:t> shopping</a:t>
            </a:r>
          </a:p>
          <a:p>
            <a:pPr marL="12700" marR="5080" algn="l">
              <a:lnSpc>
                <a:spcPct val="150000"/>
              </a:lnSpc>
              <a:spcBef>
                <a:spcPts val="520"/>
              </a:spcBef>
            </a:pPr>
            <a:r>
              <a:rPr lang="nl-NL" sz="1600" dirty="0">
                <a:solidFill>
                  <a:srgbClr val="0F39E3"/>
                </a:solidFill>
                <a:latin typeface="Montserrat"/>
              </a:rPr>
              <a:t>In </a:t>
            </a:r>
            <a:r>
              <a:rPr lang="nl-NL" sz="1600" dirty="0" err="1">
                <a:solidFill>
                  <a:srgbClr val="0F39E3"/>
                </a:solidFill>
                <a:latin typeface="Montserrat"/>
              </a:rPr>
              <a:t>this</a:t>
            </a:r>
            <a:r>
              <a:rPr lang="nl-NL" sz="1600" dirty="0">
                <a:solidFill>
                  <a:srgbClr val="0F39E3"/>
                </a:solidFill>
                <a:latin typeface="Montserrat"/>
              </a:rPr>
              <a:t> form of </a:t>
            </a:r>
            <a:r>
              <a:rPr lang="nl-NL" sz="1600" dirty="0" err="1">
                <a:solidFill>
                  <a:srgbClr val="0F39E3"/>
                </a:solidFill>
                <a:latin typeface="Montserrat"/>
              </a:rPr>
              <a:t>mystery</a:t>
            </a:r>
            <a:r>
              <a:rPr lang="nl-NL" sz="1600" dirty="0">
                <a:solidFill>
                  <a:srgbClr val="0F39E3"/>
                </a:solidFill>
                <a:latin typeface="Montserrat"/>
              </a:rPr>
              <a:t> shopping </a:t>
            </a:r>
            <a:r>
              <a:rPr lang="nl-NL" sz="1600" dirty="0" err="1">
                <a:solidFill>
                  <a:srgbClr val="0F39E3"/>
                </a:solidFill>
                <a:latin typeface="Montserrat"/>
              </a:rPr>
              <a:t>rese</a:t>
            </a:r>
            <a:r>
              <a:rPr lang="nl-NL" sz="1600" dirty="0">
                <a:solidFill>
                  <a:srgbClr val="0F39E3"/>
                </a:solidFill>
                <a:latin typeface="Montserrat"/>
              </a:rPr>
              <a:t>- </a:t>
            </a:r>
            <a:r>
              <a:rPr lang="nl-NL" sz="1600" dirty="0" err="1">
                <a:solidFill>
                  <a:srgbClr val="0F39E3"/>
                </a:solidFill>
                <a:latin typeface="Montserrat"/>
              </a:rPr>
              <a:t>arch</a:t>
            </a:r>
            <a:r>
              <a:rPr lang="nl-NL" sz="1600" dirty="0">
                <a:solidFill>
                  <a:srgbClr val="0F39E3"/>
                </a:solidFill>
                <a:latin typeface="Montserrat"/>
              </a:rPr>
              <a:t>, </a:t>
            </a:r>
            <a:r>
              <a:rPr lang="nl-NL" sz="1600" dirty="0" err="1">
                <a:solidFill>
                  <a:srgbClr val="0F39E3"/>
                </a:solidFill>
                <a:latin typeface="Montserrat"/>
              </a:rPr>
              <a:t>our</a:t>
            </a:r>
            <a:r>
              <a:rPr lang="nl-NL" sz="1600" dirty="0">
                <a:solidFill>
                  <a:srgbClr val="0F39E3"/>
                </a:solidFill>
                <a:latin typeface="Montserrat"/>
              </a:rPr>
              <a:t> </a:t>
            </a:r>
            <a:r>
              <a:rPr lang="nl-NL" sz="1600" dirty="0" err="1">
                <a:solidFill>
                  <a:srgbClr val="0F39E3"/>
                </a:solidFill>
                <a:latin typeface="Montserrat"/>
              </a:rPr>
              <a:t>mystery</a:t>
            </a:r>
            <a:r>
              <a:rPr lang="nl-NL" sz="1600" dirty="0">
                <a:solidFill>
                  <a:srgbClr val="0F39E3"/>
                </a:solidFill>
                <a:latin typeface="Montserrat"/>
              </a:rPr>
              <a:t> shoppers make </a:t>
            </a:r>
            <a:r>
              <a:rPr lang="nl-NL" sz="1600" dirty="0" err="1">
                <a:solidFill>
                  <a:srgbClr val="0F39E3"/>
                </a:solidFill>
                <a:latin typeface="Montserrat"/>
              </a:rPr>
              <a:t>themselves</a:t>
            </a:r>
            <a:r>
              <a:rPr lang="nl-NL" sz="1600" dirty="0">
                <a:solidFill>
                  <a:srgbClr val="0F39E3"/>
                </a:solidFill>
                <a:latin typeface="Montserrat"/>
              </a:rPr>
              <a:t> </a:t>
            </a:r>
            <a:r>
              <a:rPr lang="nl-NL" sz="1600" dirty="0" err="1">
                <a:solidFill>
                  <a:srgbClr val="0F39E3"/>
                </a:solidFill>
                <a:latin typeface="Montserrat"/>
              </a:rPr>
              <a:t>known</a:t>
            </a:r>
            <a:r>
              <a:rPr lang="nl-NL" sz="1600" dirty="0">
                <a:solidFill>
                  <a:srgbClr val="0F39E3"/>
                </a:solidFill>
                <a:latin typeface="Montserrat"/>
              </a:rPr>
              <a:t> </a:t>
            </a:r>
            <a:r>
              <a:rPr lang="nl-NL" sz="1600" dirty="0" err="1">
                <a:solidFill>
                  <a:srgbClr val="0F39E3"/>
                </a:solidFill>
                <a:latin typeface="Montserrat"/>
              </a:rPr>
              <a:t>directly</a:t>
            </a:r>
            <a:r>
              <a:rPr lang="nl-NL" sz="1600" dirty="0">
                <a:solidFill>
                  <a:srgbClr val="0F39E3"/>
                </a:solidFill>
                <a:latin typeface="Montserrat"/>
              </a:rPr>
              <a:t> </a:t>
            </a:r>
            <a:r>
              <a:rPr lang="nl-NL" sz="1600" dirty="0" err="1">
                <a:solidFill>
                  <a:srgbClr val="0F39E3"/>
                </a:solidFill>
                <a:latin typeface="Montserrat"/>
              </a:rPr>
              <a:t>to</a:t>
            </a:r>
            <a:r>
              <a:rPr lang="nl-NL" sz="1600" dirty="0">
                <a:solidFill>
                  <a:srgbClr val="0F39E3"/>
                </a:solidFill>
                <a:latin typeface="Montserrat"/>
              </a:rPr>
              <a:t> </a:t>
            </a:r>
            <a:r>
              <a:rPr lang="nl-NL" sz="1600" dirty="0" err="1">
                <a:solidFill>
                  <a:srgbClr val="0F39E3"/>
                </a:solidFill>
                <a:latin typeface="Montserrat"/>
              </a:rPr>
              <a:t>your</a:t>
            </a:r>
            <a:r>
              <a:rPr lang="nl-NL" sz="1600" dirty="0">
                <a:solidFill>
                  <a:srgbClr val="0F39E3"/>
                </a:solidFill>
                <a:latin typeface="Montserrat"/>
              </a:rPr>
              <a:t> employee, </a:t>
            </a:r>
            <a:r>
              <a:rPr lang="nl-NL" sz="1600" dirty="0" err="1">
                <a:solidFill>
                  <a:srgbClr val="0F39E3"/>
                </a:solidFill>
                <a:latin typeface="Montserrat"/>
              </a:rPr>
              <a:t>offering</a:t>
            </a:r>
            <a:r>
              <a:rPr lang="nl-NL" sz="1600" dirty="0">
                <a:solidFill>
                  <a:srgbClr val="0F39E3"/>
                </a:solidFill>
                <a:latin typeface="Montserrat"/>
              </a:rPr>
              <a:t> live feedback </a:t>
            </a:r>
            <a:r>
              <a:rPr lang="nl-NL" sz="1600" dirty="0" err="1">
                <a:solidFill>
                  <a:srgbClr val="0F39E3"/>
                </a:solidFill>
                <a:latin typeface="Montserrat"/>
              </a:rPr>
              <a:t>about</a:t>
            </a:r>
            <a:r>
              <a:rPr lang="nl-NL" sz="1600" dirty="0">
                <a:solidFill>
                  <a:srgbClr val="0F39E3"/>
                </a:solidFill>
                <a:latin typeface="Montserrat"/>
              </a:rPr>
              <a:t> </a:t>
            </a:r>
            <a:r>
              <a:rPr lang="nl-NL" sz="1600" dirty="0" err="1">
                <a:solidFill>
                  <a:srgbClr val="0F39E3"/>
                </a:solidFill>
                <a:latin typeface="Montserrat"/>
              </a:rPr>
              <a:t>the</a:t>
            </a:r>
            <a:r>
              <a:rPr lang="nl-NL" sz="1600" dirty="0">
                <a:solidFill>
                  <a:srgbClr val="0F39E3"/>
                </a:solidFill>
                <a:latin typeface="Montserrat"/>
              </a:rPr>
              <a:t> way </a:t>
            </a:r>
            <a:r>
              <a:rPr lang="nl-NL" sz="1600" dirty="0" err="1">
                <a:solidFill>
                  <a:srgbClr val="0F39E3"/>
                </a:solidFill>
                <a:latin typeface="Montserrat"/>
              </a:rPr>
              <a:t>they</a:t>
            </a:r>
            <a:r>
              <a:rPr lang="nl-NL" sz="1600" dirty="0">
                <a:solidFill>
                  <a:srgbClr val="0F39E3"/>
                </a:solidFill>
                <a:latin typeface="Montserrat"/>
              </a:rPr>
              <a:t> have been </a:t>
            </a:r>
            <a:r>
              <a:rPr lang="nl-NL" sz="1600" dirty="0" err="1">
                <a:solidFill>
                  <a:srgbClr val="0F39E3"/>
                </a:solidFill>
                <a:latin typeface="Montserrat"/>
              </a:rPr>
              <a:t>helped</a:t>
            </a:r>
            <a:r>
              <a:rPr lang="nl-NL" sz="1600" dirty="0">
                <a:solidFill>
                  <a:srgbClr val="0F39E3"/>
                </a:solidFill>
                <a:latin typeface="Montserrat"/>
              </a:rPr>
              <a:t> </a:t>
            </a:r>
            <a:r>
              <a:rPr lang="nl-NL" sz="1600" dirty="0" err="1">
                <a:solidFill>
                  <a:srgbClr val="0F39E3"/>
                </a:solidFill>
                <a:latin typeface="Montserrat"/>
              </a:rPr>
              <a:t>after</a:t>
            </a:r>
            <a:r>
              <a:rPr lang="nl-NL" sz="1600" dirty="0">
                <a:solidFill>
                  <a:srgbClr val="0F39E3"/>
                </a:solidFill>
                <a:latin typeface="Montserrat"/>
              </a:rPr>
              <a:t> </a:t>
            </a:r>
            <a:r>
              <a:rPr lang="nl-NL" sz="1600" dirty="0" err="1">
                <a:solidFill>
                  <a:srgbClr val="0F39E3"/>
                </a:solidFill>
                <a:latin typeface="Montserrat"/>
              </a:rPr>
              <a:t>their</a:t>
            </a:r>
            <a:r>
              <a:rPr lang="nl-NL" sz="1600" dirty="0">
                <a:solidFill>
                  <a:srgbClr val="0F39E3"/>
                </a:solidFill>
                <a:latin typeface="Montserrat"/>
              </a:rPr>
              <a:t> </a:t>
            </a:r>
            <a:r>
              <a:rPr lang="nl-NL" sz="1600" dirty="0" err="1">
                <a:solidFill>
                  <a:srgbClr val="0F39E3"/>
                </a:solidFill>
                <a:latin typeface="Montserrat"/>
              </a:rPr>
              <a:t>visit</a:t>
            </a:r>
            <a:r>
              <a:rPr lang="nl-NL" sz="1600" dirty="0">
                <a:solidFill>
                  <a:srgbClr val="0F39E3"/>
                </a:solidFill>
                <a:latin typeface="Montserrat"/>
              </a:rPr>
              <a:t>.</a:t>
            </a:r>
          </a:p>
          <a:p>
            <a:pPr marL="12700" marR="5080" algn="l">
              <a:lnSpc>
                <a:spcPct val="150000"/>
              </a:lnSpc>
              <a:spcBef>
                <a:spcPts val="520"/>
              </a:spcBef>
            </a:pPr>
            <a:endParaRPr lang="nl-NL" sz="1600" dirty="0">
              <a:solidFill>
                <a:srgbClr val="0F39E3"/>
              </a:solidFill>
              <a:latin typeface="Montserrat"/>
            </a:endParaRPr>
          </a:p>
          <a:p>
            <a:pPr marL="12700" algn="l">
              <a:lnSpc>
                <a:spcPct val="150000"/>
              </a:lnSpc>
              <a:spcBef>
                <a:spcPts val="100"/>
              </a:spcBef>
            </a:pPr>
            <a:r>
              <a:rPr lang="nl-NL" dirty="0">
                <a:solidFill>
                  <a:srgbClr val="0033EB"/>
                </a:solidFill>
                <a:latin typeface="DM Serif Display"/>
              </a:rPr>
              <a:t>Audits</a:t>
            </a:r>
          </a:p>
          <a:p>
            <a:pPr marL="12700" marR="5080" algn="l">
              <a:lnSpc>
                <a:spcPct val="150000"/>
              </a:lnSpc>
              <a:spcBef>
                <a:spcPts val="520"/>
              </a:spcBef>
            </a:pPr>
            <a:r>
              <a:rPr lang="nl-NL" sz="1600" dirty="0" err="1">
                <a:solidFill>
                  <a:srgbClr val="0F39E3"/>
                </a:solidFill>
                <a:latin typeface="Montserrat"/>
              </a:rPr>
              <a:t>Measure</a:t>
            </a:r>
            <a:r>
              <a:rPr lang="nl-NL" sz="1600" dirty="0">
                <a:solidFill>
                  <a:srgbClr val="0F39E3"/>
                </a:solidFill>
                <a:latin typeface="Montserrat"/>
              </a:rPr>
              <a:t> </a:t>
            </a:r>
            <a:r>
              <a:rPr lang="nl-NL" sz="1600" dirty="0" err="1">
                <a:solidFill>
                  <a:srgbClr val="0F39E3"/>
                </a:solidFill>
                <a:latin typeface="Montserrat"/>
              </a:rPr>
              <a:t>the</a:t>
            </a:r>
            <a:r>
              <a:rPr lang="nl-NL" sz="1600" dirty="0">
                <a:solidFill>
                  <a:srgbClr val="0F39E3"/>
                </a:solidFill>
                <a:latin typeface="Montserrat"/>
              </a:rPr>
              <a:t> </a:t>
            </a:r>
            <a:r>
              <a:rPr lang="nl-NL" sz="1600" dirty="0" err="1">
                <a:solidFill>
                  <a:srgbClr val="0F39E3"/>
                </a:solidFill>
                <a:latin typeface="Montserrat"/>
              </a:rPr>
              <a:t>core</a:t>
            </a:r>
            <a:r>
              <a:rPr lang="nl-NL" sz="1600" dirty="0">
                <a:solidFill>
                  <a:srgbClr val="0F39E3"/>
                </a:solidFill>
                <a:latin typeface="Montserrat"/>
              </a:rPr>
              <a:t> of </a:t>
            </a:r>
            <a:r>
              <a:rPr lang="nl-NL" sz="1600" dirty="0" err="1">
                <a:solidFill>
                  <a:srgbClr val="0F39E3"/>
                </a:solidFill>
                <a:latin typeface="Montserrat"/>
              </a:rPr>
              <a:t>your</a:t>
            </a:r>
            <a:r>
              <a:rPr lang="nl-NL" sz="1600" dirty="0">
                <a:solidFill>
                  <a:srgbClr val="0F39E3"/>
                </a:solidFill>
                <a:latin typeface="Montserrat"/>
              </a:rPr>
              <a:t> </a:t>
            </a:r>
            <a:r>
              <a:rPr lang="nl-NL" sz="1600" dirty="0" err="1">
                <a:solidFill>
                  <a:srgbClr val="0F39E3"/>
                </a:solidFill>
                <a:latin typeface="Montserrat"/>
              </a:rPr>
              <a:t>retail</a:t>
            </a:r>
            <a:r>
              <a:rPr lang="nl-NL" sz="1600" dirty="0">
                <a:solidFill>
                  <a:srgbClr val="0F39E3"/>
                </a:solidFill>
                <a:latin typeface="Montserrat"/>
              </a:rPr>
              <a:t>/dealer/ shop </a:t>
            </a:r>
            <a:r>
              <a:rPr lang="nl-NL" sz="1600" dirty="0" err="1">
                <a:solidFill>
                  <a:srgbClr val="0F39E3"/>
                </a:solidFill>
                <a:latin typeface="Montserrat"/>
              </a:rPr>
              <a:t>location</a:t>
            </a:r>
            <a:r>
              <a:rPr lang="nl-NL" sz="1600" dirty="0">
                <a:solidFill>
                  <a:srgbClr val="0F39E3"/>
                </a:solidFill>
                <a:latin typeface="Montserrat"/>
              </a:rPr>
              <a:t> </a:t>
            </a:r>
            <a:r>
              <a:rPr lang="nl-NL" sz="1600" dirty="0" err="1">
                <a:solidFill>
                  <a:srgbClr val="0F39E3"/>
                </a:solidFill>
                <a:latin typeface="Montserrat"/>
              </a:rPr>
              <a:t>by</a:t>
            </a:r>
            <a:r>
              <a:rPr lang="nl-NL" sz="1600" dirty="0">
                <a:solidFill>
                  <a:srgbClr val="0F39E3"/>
                </a:solidFill>
                <a:latin typeface="Montserrat"/>
              </a:rPr>
              <a:t> </a:t>
            </a:r>
            <a:r>
              <a:rPr lang="nl-NL" sz="1600" dirty="0" err="1">
                <a:solidFill>
                  <a:srgbClr val="0F39E3"/>
                </a:solidFill>
                <a:latin typeface="Montserrat"/>
              </a:rPr>
              <a:t>using</a:t>
            </a:r>
            <a:r>
              <a:rPr lang="nl-NL" sz="1600" dirty="0">
                <a:solidFill>
                  <a:srgbClr val="0F39E3"/>
                </a:solidFill>
                <a:latin typeface="Montserrat"/>
              </a:rPr>
              <a:t> hard data </a:t>
            </a:r>
            <a:r>
              <a:rPr lang="nl-NL" sz="1600" dirty="0" err="1">
                <a:solidFill>
                  <a:srgbClr val="0F39E3"/>
                </a:solidFill>
                <a:latin typeface="Montserrat"/>
              </a:rPr>
              <a:t>and</a:t>
            </a:r>
            <a:r>
              <a:rPr lang="nl-NL" sz="1600" dirty="0">
                <a:solidFill>
                  <a:srgbClr val="0F39E3"/>
                </a:solidFill>
                <a:latin typeface="Montserrat"/>
              </a:rPr>
              <a:t> </a:t>
            </a:r>
            <a:r>
              <a:rPr lang="nl-NL" sz="1600" dirty="0" err="1">
                <a:solidFill>
                  <a:srgbClr val="0F39E3"/>
                </a:solidFill>
                <a:latin typeface="Montserrat"/>
              </a:rPr>
              <a:t>gain</a:t>
            </a:r>
            <a:r>
              <a:rPr lang="nl-NL" sz="1600" dirty="0">
                <a:solidFill>
                  <a:srgbClr val="0F39E3"/>
                </a:solidFill>
                <a:latin typeface="Montserrat"/>
              </a:rPr>
              <a:t> direct </a:t>
            </a:r>
            <a:r>
              <a:rPr lang="nl-NL" sz="1600" dirty="0" err="1">
                <a:solidFill>
                  <a:srgbClr val="0F39E3"/>
                </a:solidFill>
                <a:latin typeface="Montserrat"/>
              </a:rPr>
              <a:t>insights</a:t>
            </a:r>
            <a:r>
              <a:rPr lang="nl-NL" sz="1600" dirty="0">
                <a:solidFill>
                  <a:srgbClr val="0F39E3"/>
                </a:solidFill>
                <a:latin typeface="Montserrat"/>
              </a:rPr>
              <a:t> on pos </a:t>
            </a:r>
            <a:r>
              <a:rPr lang="nl-NL" sz="1600" dirty="0" err="1">
                <a:solidFill>
                  <a:srgbClr val="0F39E3"/>
                </a:solidFill>
                <a:latin typeface="Montserrat"/>
              </a:rPr>
              <a:t>materials</a:t>
            </a:r>
            <a:r>
              <a:rPr lang="nl-NL" sz="1600" dirty="0">
                <a:solidFill>
                  <a:srgbClr val="0F39E3"/>
                </a:solidFill>
                <a:latin typeface="Montserrat"/>
              </a:rPr>
              <a:t>, brand compliance, pricing </a:t>
            </a:r>
            <a:r>
              <a:rPr lang="nl-NL" sz="1600" dirty="0" err="1">
                <a:solidFill>
                  <a:srgbClr val="0F39E3"/>
                </a:solidFill>
                <a:latin typeface="Montserrat"/>
              </a:rPr>
              <a:t>and</a:t>
            </a:r>
            <a:r>
              <a:rPr lang="nl-NL" sz="1600" dirty="0">
                <a:solidFill>
                  <a:srgbClr val="0F39E3"/>
                </a:solidFill>
                <a:latin typeface="Montserrat"/>
              </a:rPr>
              <a:t> stock levels.</a:t>
            </a:r>
          </a:p>
          <a:p>
            <a:pPr marL="12700" marR="5080" algn="l">
              <a:lnSpc>
                <a:spcPct val="150000"/>
              </a:lnSpc>
              <a:spcBef>
                <a:spcPts val="520"/>
              </a:spcBef>
            </a:pPr>
            <a:endParaRPr lang="nl-NL" sz="1600" dirty="0">
              <a:solidFill>
                <a:srgbClr val="0F39E3"/>
              </a:solidFill>
              <a:latin typeface="Montserrat"/>
            </a:endParaRPr>
          </a:p>
          <a:p>
            <a:pPr marL="12700" algn="l">
              <a:lnSpc>
                <a:spcPct val="150000"/>
              </a:lnSpc>
              <a:spcBef>
                <a:spcPts val="100"/>
              </a:spcBef>
            </a:pPr>
            <a:r>
              <a:rPr lang="nl-NL" dirty="0" err="1">
                <a:solidFill>
                  <a:srgbClr val="0033EB"/>
                </a:solidFill>
                <a:latin typeface="DM Serif Display"/>
              </a:rPr>
              <a:t>Qualitative</a:t>
            </a:r>
            <a:r>
              <a:rPr lang="nl-NL" dirty="0">
                <a:solidFill>
                  <a:srgbClr val="0033EB"/>
                </a:solidFill>
                <a:latin typeface="DM Serif Display"/>
              </a:rPr>
              <a:t> </a:t>
            </a:r>
            <a:r>
              <a:rPr lang="nl-NL" dirty="0" err="1">
                <a:solidFill>
                  <a:srgbClr val="0033EB"/>
                </a:solidFill>
                <a:latin typeface="DM Serif Display"/>
              </a:rPr>
              <a:t>and</a:t>
            </a:r>
            <a:r>
              <a:rPr lang="nl-NL" dirty="0">
                <a:solidFill>
                  <a:srgbClr val="0033EB"/>
                </a:solidFill>
                <a:latin typeface="DM Serif Display"/>
              </a:rPr>
              <a:t> </a:t>
            </a:r>
            <a:r>
              <a:rPr lang="nl-NL" dirty="0" err="1">
                <a:solidFill>
                  <a:srgbClr val="0033EB"/>
                </a:solidFill>
                <a:latin typeface="DM Serif Display"/>
              </a:rPr>
              <a:t>quantitative</a:t>
            </a:r>
            <a:r>
              <a:rPr lang="nl-NL" dirty="0">
                <a:solidFill>
                  <a:srgbClr val="0033EB"/>
                </a:solidFill>
                <a:latin typeface="DM Serif Display"/>
              </a:rPr>
              <a:t> research</a:t>
            </a:r>
          </a:p>
          <a:p>
            <a:pPr marL="12700" marR="31115" algn="l">
              <a:lnSpc>
                <a:spcPct val="150000"/>
              </a:lnSpc>
              <a:spcBef>
                <a:spcPts val="585"/>
              </a:spcBef>
            </a:pPr>
            <a:r>
              <a:rPr lang="nl-NL" sz="1600" dirty="0">
                <a:solidFill>
                  <a:srgbClr val="0F39E3"/>
                </a:solidFill>
                <a:latin typeface="Montserrat"/>
              </a:rPr>
              <a:t>Take action </a:t>
            </a:r>
            <a:r>
              <a:rPr lang="nl-NL" sz="1600" dirty="0" err="1">
                <a:solidFill>
                  <a:srgbClr val="0F39E3"/>
                </a:solidFill>
                <a:latin typeface="Montserrat"/>
              </a:rPr>
              <a:t>and</a:t>
            </a:r>
            <a:r>
              <a:rPr lang="nl-NL" sz="1600" dirty="0">
                <a:solidFill>
                  <a:srgbClr val="0F39E3"/>
                </a:solidFill>
                <a:latin typeface="Montserrat"/>
              </a:rPr>
              <a:t> </a:t>
            </a:r>
            <a:r>
              <a:rPr lang="nl-NL" sz="1600" dirty="0" err="1">
                <a:solidFill>
                  <a:srgbClr val="0F39E3"/>
                </a:solidFill>
                <a:latin typeface="Montserrat"/>
              </a:rPr>
              <a:t>analyze</a:t>
            </a:r>
            <a:r>
              <a:rPr lang="nl-NL" sz="1600" dirty="0">
                <a:solidFill>
                  <a:srgbClr val="0F39E3"/>
                </a:solidFill>
                <a:latin typeface="Montserrat"/>
              </a:rPr>
              <a:t> </a:t>
            </a:r>
            <a:r>
              <a:rPr lang="nl-NL" sz="1600" dirty="0" err="1">
                <a:solidFill>
                  <a:srgbClr val="0F39E3"/>
                </a:solidFill>
                <a:latin typeface="Montserrat"/>
              </a:rPr>
              <a:t>your</a:t>
            </a:r>
            <a:r>
              <a:rPr lang="nl-NL" sz="1600" dirty="0">
                <a:solidFill>
                  <a:srgbClr val="0F39E3"/>
                </a:solidFill>
                <a:latin typeface="Montserrat"/>
              </a:rPr>
              <a:t> </a:t>
            </a:r>
            <a:r>
              <a:rPr lang="nl-NL" sz="1600" dirty="0" err="1">
                <a:solidFill>
                  <a:srgbClr val="0F39E3"/>
                </a:solidFill>
                <a:latin typeface="Montserrat"/>
              </a:rPr>
              <a:t>organization</a:t>
            </a:r>
            <a:r>
              <a:rPr lang="nl-NL" sz="1600" dirty="0">
                <a:solidFill>
                  <a:srgbClr val="0F39E3"/>
                </a:solidFill>
                <a:latin typeface="Montserrat"/>
              </a:rPr>
              <a:t> </a:t>
            </a:r>
            <a:r>
              <a:rPr lang="nl-NL" sz="1600" dirty="0" err="1">
                <a:solidFill>
                  <a:srgbClr val="0F39E3"/>
                </a:solidFill>
                <a:latin typeface="Montserrat"/>
              </a:rPr>
              <a:t>with</a:t>
            </a:r>
            <a:r>
              <a:rPr lang="nl-NL" sz="1600" dirty="0">
                <a:solidFill>
                  <a:srgbClr val="0F39E3"/>
                </a:solidFill>
                <a:latin typeface="Montserrat"/>
              </a:rPr>
              <a:t> </a:t>
            </a:r>
            <a:r>
              <a:rPr lang="nl-NL" sz="1600" dirty="0" err="1">
                <a:solidFill>
                  <a:srgbClr val="0F39E3"/>
                </a:solidFill>
                <a:latin typeface="Montserrat"/>
              </a:rPr>
              <a:t>our</a:t>
            </a:r>
            <a:r>
              <a:rPr lang="nl-NL" sz="1600" dirty="0">
                <a:solidFill>
                  <a:srgbClr val="0F39E3"/>
                </a:solidFill>
                <a:latin typeface="Montserrat"/>
              </a:rPr>
              <a:t> in-</a:t>
            </a:r>
            <a:r>
              <a:rPr lang="nl-NL" sz="1600" dirty="0" err="1">
                <a:solidFill>
                  <a:srgbClr val="0F39E3"/>
                </a:solidFill>
                <a:latin typeface="Montserrat"/>
              </a:rPr>
              <a:t>depth</a:t>
            </a:r>
            <a:r>
              <a:rPr lang="nl-NL" sz="1600" dirty="0">
                <a:solidFill>
                  <a:srgbClr val="0F39E3"/>
                </a:solidFill>
                <a:latin typeface="Montserrat"/>
              </a:rPr>
              <a:t> interviews, panels, customer </a:t>
            </a:r>
            <a:r>
              <a:rPr lang="nl-NL" sz="1600" dirty="0" err="1">
                <a:solidFill>
                  <a:srgbClr val="0F39E3"/>
                </a:solidFill>
                <a:latin typeface="Montserrat"/>
              </a:rPr>
              <a:t>arenas</a:t>
            </a:r>
            <a:r>
              <a:rPr lang="nl-NL" sz="1600" dirty="0">
                <a:solidFill>
                  <a:srgbClr val="0F39E3"/>
                </a:solidFill>
                <a:latin typeface="Montserrat"/>
              </a:rPr>
              <a:t>, focus </a:t>
            </a:r>
            <a:r>
              <a:rPr lang="nl-NL" sz="1600" dirty="0" err="1">
                <a:solidFill>
                  <a:srgbClr val="0F39E3"/>
                </a:solidFill>
                <a:latin typeface="Montserrat"/>
              </a:rPr>
              <a:t>groups</a:t>
            </a:r>
            <a:r>
              <a:rPr lang="nl-NL" sz="1600" dirty="0">
                <a:solidFill>
                  <a:srgbClr val="0F39E3"/>
                </a:solidFill>
                <a:latin typeface="Montserrat"/>
              </a:rPr>
              <a:t>, master- classes </a:t>
            </a:r>
            <a:r>
              <a:rPr lang="nl-NL" sz="1600" dirty="0" err="1">
                <a:solidFill>
                  <a:srgbClr val="0F39E3"/>
                </a:solidFill>
                <a:latin typeface="Montserrat"/>
              </a:rPr>
              <a:t>and</a:t>
            </a:r>
            <a:r>
              <a:rPr lang="nl-NL" sz="1600" dirty="0">
                <a:solidFill>
                  <a:srgbClr val="0F39E3"/>
                </a:solidFill>
                <a:latin typeface="Montserrat"/>
              </a:rPr>
              <a:t> </a:t>
            </a:r>
            <a:r>
              <a:rPr lang="nl-NL" sz="1600" dirty="0" err="1">
                <a:solidFill>
                  <a:srgbClr val="0F39E3"/>
                </a:solidFill>
                <a:latin typeface="Montserrat"/>
              </a:rPr>
              <a:t>after</a:t>
            </a:r>
            <a:r>
              <a:rPr lang="nl-NL" sz="1600" dirty="0">
                <a:solidFill>
                  <a:srgbClr val="0F39E3"/>
                </a:solidFill>
                <a:latin typeface="Montserrat"/>
              </a:rPr>
              <a:t> sales research studies.</a:t>
            </a:r>
          </a:p>
          <a:p>
            <a:pPr marL="12700" marR="31115" algn="l">
              <a:lnSpc>
                <a:spcPct val="150000"/>
              </a:lnSpc>
              <a:spcBef>
                <a:spcPts val="585"/>
              </a:spcBef>
            </a:pPr>
            <a:endParaRPr lang="nl-NL" sz="1600" dirty="0">
              <a:solidFill>
                <a:srgbClr val="0F39E3"/>
              </a:solidFill>
              <a:latin typeface="Montserrat"/>
            </a:endParaRPr>
          </a:p>
          <a:p>
            <a:pPr marL="12700" algn="l">
              <a:lnSpc>
                <a:spcPct val="150000"/>
              </a:lnSpc>
              <a:spcBef>
                <a:spcPts val="100"/>
              </a:spcBef>
            </a:pPr>
            <a:r>
              <a:rPr lang="nl-NL" dirty="0">
                <a:solidFill>
                  <a:srgbClr val="0033EB"/>
                </a:solidFill>
                <a:latin typeface="DM Serif Display"/>
              </a:rPr>
              <a:t>Coaching &amp; consulting</a:t>
            </a:r>
          </a:p>
          <a:p>
            <a:pPr marL="12700" marR="5080" algn="l">
              <a:lnSpc>
                <a:spcPct val="150000"/>
              </a:lnSpc>
              <a:spcBef>
                <a:spcPts val="520"/>
              </a:spcBef>
            </a:pPr>
            <a:r>
              <a:rPr lang="nl-NL" sz="1600" dirty="0" err="1">
                <a:solidFill>
                  <a:srgbClr val="0F39E3"/>
                </a:solidFill>
                <a:latin typeface="Montserrat"/>
              </a:rPr>
              <a:t>Excap</a:t>
            </a:r>
            <a:r>
              <a:rPr lang="nl-NL" sz="1600" dirty="0">
                <a:solidFill>
                  <a:srgbClr val="0F39E3"/>
                </a:solidFill>
                <a:latin typeface="Montserrat"/>
              </a:rPr>
              <a:t> offers workshops, coaching, </a:t>
            </a:r>
            <a:r>
              <a:rPr lang="nl-NL" sz="1600" dirty="0" err="1">
                <a:solidFill>
                  <a:srgbClr val="0F39E3"/>
                </a:solidFill>
                <a:latin typeface="Montserrat"/>
              </a:rPr>
              <a:t>insights</a:t>
            </a:r>
            <a:r>
              <a:rPr lang="nl-NL" sz="1600" dirty="0">
                <a:solidFill>
                  <a:srgbClr val="0F39E3"/>
                </a:solidFill>
                <a:latin typeface="Montserrat"/>
              </a:rPr>
              <a:t>  </a:t>
            </a:r>
            <a:r>
              <a:rPr lang="nl-NL" sz="1600" dirty="0" err="1">
                <a:solidFill>
                  <a:srgbClr val="0F39E3"/>
                </a:solidFill>
                <a:latin typeface="Montserrat"/>
              </a:rPr>
              <a:t>discovery</a:t>
            </a:r>
            <a:r>
              <a:rPr lang="nl-NL" sz="1600" dirty="0">
                <a:solidFill>
                  <a:srgbClr val="0F39E3"/>
                </a:solidFill>
                <a:latin typeface="Montserrat"/>
              </a:rPr>
              <a:t>® </a:t>
            </a:r>
            <a:r>
              <a:rPr lang="nl-NL" sz="1600" dirty="0" err="1">
                <a:solidFill>
                  <a:srgbClr val="0F39E3"/>
                </a:solidFill>
                <a:latin typeface="Montserrat"/>
              </a:rPr>
              <a:t>and</a:t>
            </a:r>
            <a:r>
              <a:rPr lang="nl-NL" sz="1600" dirty="0">
                <a:solidFill>
                  <a:srgbClr val="0F39E3"/>
                </a:solidFill>
                <a:latin typeface="Montserrat"/>
              </a:rPr>
              <a:t> change management </a:t>
            </a:r>
            <a:r>
              <a:rPr lang="nl-NL" sz="1600" dirty="0" err="1">
                <a:solidFill>
                  <a:srgbClr val="0F39E3"/>
                </a:solidFill>
                <a:latin typeface="Montserrat"/>
              </a:rPr>
              <a:t>to</a:t>
            </a:r>
            <a:r>
              <a:rPr lang="nl-NL" sz="1600" dirty="0">
                <a:solidFill>
                  <a:srgbClr val="0F39E3"/>
                </a:solidFill>
                <a:latin typeface="Montserrat"/>
              </a:rPr>
              <a:t> </a:t>
            </a:r>
            <a:r>
              <a:rPr lang="nl-NL" sz="1600" dirty="0" err="1">
                <a:solidFill>
                  <a:srgbClr val="0F39E3"/>
                </a:solidFill>
                <a:latin typeface="Montserrat"/>
              </a:rPr>
              <a:t>provide</a:t>
            </a:r>
            <a:r>
              <a:rPr lang="nl-NL" sz="1600" dirty="0">
                <a:solidFill>
                  <a:srgbClr val="0F39E3"/>
                </a:solidFill>
                <a:latin typeface="Montserrat"/>
              </a:rPr>
              <a:t> </a:t>
            </a:r>
            <a:r>
              <a:rPr lang="nl-NL" sz="1600" dirty="0" err="1">
                <a:solidFill>
                  <a:srgbClr val="0F39E3"/>
                </a:solidFill>
                <a:latin typeface="Montserrat"/>
              </a:rPr>
              <a:t>your</a:t>
            </a:r>
            <a:r>
              <a:rPr lang="nl-NL" sz="1600" dirty="0">
                <a:solidFill>
                  <a:srgbClr val="0F39E3"/>
                </a:solidFill>
                <a:latin typeface="Montserrat"/>
              </a:rPr>
              <a:t> employees </a:t>
            </a:r>
            <a:r>
              <a:rPr lang="nl-NL" sz="1600" dirty="0" err="1">
                <a:solidFill>
                  <a:srgbClr val="0F39E3"/>
                </a:solidFill>
                <a:latin typeface="Montserrat"/>
              </a:rPr>
              <a:t>with</a:t>
            </a:r>
            <a:r>
              <a:rPr lang="nl-NL" sz="1600" dirty="0">
                <a:solidFill>
                  <a:srgbClr val="0F39E3"/>
                </a:solidFill>
                <a:latin typeface="Montserrat"/>
              </a:rPr>
              <a:t> </a:t>
            </a:r>
            <a:r>
              <a:rPr lang="nl-NL" sz="1600" dirty="0" err="1">
                <a:solidFill>
                  <a:srgbClr val="0F39E3"/>
                </a:solidFill>
                <a:latin typeface="Montserrat"/>
              </a:rPr>
              <a:t>all</a:t>
            </a:r>
            <a:r>
              <a:rPr lang="nl-NL" sz="1600" dirty="0">
                <a:solidFill>
                  <a:srgbClr val="0F39E3"/>
                </a:solidFill>
                <a:latin typeface="Montserrat"/>
              </a:rPr>
              <a:t> </a:t>
            </a:r>
            <a:r>
              <a:rPr lang="nl-NL" sz="1600" dirty="0" err="1">
                <a:solidFill>
                  <a:srgbClr val="0F39E3"/>
                </a:solidFill>
                <a:latin typeface="Montserrat"/>
              </a:rPr>
              <a:t>the</a:t>
            </a:r>
            <a:r>
              <a:rPr lang="nl-NL" sz="1600" dirty="0">
                <a:solidFill>
                  <a:srgbClr val="0F39E3"/>
                </a:solidFill>
                <a:latin typeface="Montserrat"/>
              </a:rPr>
              <a:t> </a:t>
            </a:r>
            <a:r>
              <a:rPr lang="nl-NL" sz="1600" dirty="0" err="1">
                <a:solidFill>
                  <a:srgbClr val="0F39E3"/>
                </a:solidFill>
                <a:latin typeface="Montserrat"/>
              </a:rPr>
              <a:t>necessary</a:t>
            </a:r>
            <a:r>
              <a:rPr lang="nl-NL" sz="1600" dirty="0">
                <a:solidFill>
                  <a:srgbClr val="0F39E3"/>
                </a:solidFill>
                <a:latin typeface="Montserrat"/>
              </a:rPr>
              <a:t> </a:t>
            </a:r>
            <a:r>
              <a:rPr lang="nl-NL" sz="1600" dirty="0" err="1">
                <a:solidFill>
                  <a:srgbClr val="0F39E3"/>
                </a:solidFill>
                <a:latin typeface="Montserrat"/>
              </a:rPr>
              <a:t>knowledge</a:t>
            </a:r>
            <a:r>
              <a:rPr lang="nl-NL" sz="1600" dirty="0">
                <a:solidFill>
                  <a:srgbClr val="0F39E3"/>
                </a:solidFill>
                <a:latin typeface="Montserrat"/>
              </a:rPr>
              <a:t> in </a:t>
            </a:r>
            <a:r>
              <a:rPr lang="nl-NL" sz="1600" dirty="0" err="1">
                <a:solidFill>
                  <a:srgbClr val="0F39E3"/>
                </a:solidFill>
                <a:latin typeface="Montserrat"/>
              </a:rPr>
              <a:t>the</a:t>
            </a:r>
            <a:r>
              <a:rPr lang="nl-NL" sz="1600" dirty="0">
                <a:solidFill>
                  <a:srgbClr val="0F39E3"/>
                </a:solidFill>
                <a:latin typeface="Montserrat"/>
              </a:rPr>
              <a:t> field of customer </a:t>
            </a:r>
            <a:r>
              <a:rPr lang="nl-NL" sz="1600" dirty="0" err="1">
                <a:solidFill>
                  <a:srgbClr val="0F39E3"/>
                </a:solidFill>
                <a:latin typeface="Montserrat"/>
              </a:rPr>
              <a:t>experience</a:t>
            </a:r>
            <a:r>
              <a:rPr lang="nl-NL" sz="1600" dirty="0">
                <a:solidFill>
                  <a:srgbClr val="0F39E3"/>
                </a:solidFill>
                <a:latin typeface="Montserrat"/>
              </a:rPr>
              <a:t> </a:t>
            </a:r>
            <a:r>
              <a:rPr lang="nl-NL" sz="1600" dirty="0" err="1">
                <a:solidFill>
                  <a:srgbClr val="0F39E3"/>
                </a:solidFill>
                <a:latin typeface="Montserrat"/>
              </a:rPr>
              <a:t>and</a:t>
            </a:r>
            <a:r>
              <a:rPr lang="nl-NL" sz="1600" dirty="0">
                <a:solidFill>
                  <a:srgbClr val="0F39E3"/>
                </a:solidFill>
                <a:latin typeface="Montserrat"/>
              </a:rPr>
              <a:t> employee </a:t>
            </a:r>
            <a:r>
              <a:rPr lang="nl-NL" sz="1600" dirty="0" err="1">
                <a:solidFill>
                  <a:srgbClr val="0F39E3"/>
                </a:solidFill>
                <a:latin typeface="Montserrat"/>
              </a:rPr>
              <a:t>experience</a:t>
            </a:r>
            <a:r>
              <a:rPr lang="nl-NL" sz="1600" dirty="0">
                <a:solidFill>
                  <a:srgbClr val="0F39E3"/>
                </a:solidFill>
                <a:latin typeface="Montserrat"/>
              </a:rPr>
              <a:t>.</a:t>
            </a:r>
            <a:endParaRPr lang="nl-NL" sz="1600" dirty="0">
              <a:latin typeface="Montserrat"/>
              <a:cs typeface="Montserrat"/>
            </a:endParaRPr>
          </a:p>
          <a:p>
            <a:pPr marL="12700" marR="5080" algn="l">
              <a:lnSpc>
                <a:spcPct val="150000"/>
              </a:lnSpc>
              <a:spcBef>
                <a:spcPts val="585"/>
              </a:spcBef>
            </a:pPr>
            <a:endParaRPr lang="nl-NL" sz="1600" dirty="0">
              <a:latin typeface="Montserrat"/>
              <a:cs typeface="Montserrat"/>
            </a:endParaRPr>
          </a:p>
        </p:txBody>
      </p:sp>
      <p:sp>
        <p:nvSpPr>
          <p:cNvPr id="11" name="object 5">
            <a:extLst>
              <a:ext uri="{FF2B5EF4-FFF2-40B4-BE49-F238E27FC236}">
                <a16:creationId xmlns:a16="http://schemas.microsoft.com/office/drawing/2014/main" id="{48430533-2026-FB43-A6DA-30A3D92DA327}"/>
              </a:ext>
            </a:extLst>
          </p:cNvPr>
          <p:cNvSpPr txBox="1">
            <a:spLocks noGrp="1"/>
          </p:cNvSpPr>
          <p:nvPr>
            <p:ph type="title"/>
          </p:nvPr>
        </p:nvSpPr>
        <p:spPr>
          <a:xfrm>
            <a:off x="9978773" y="12788"/>
            <a:ext cx="5416680" cy="2077492"/>
          </a:xfrm>
          <a:prstGeom prst="rect">
            <a:avLst/>
          </a:prstGeom>
          <a:noFill/>
        </p:spPr>
        <p:txBody>
          <a:bodyPr vert="horz" wrap="square" lIns="0" tIns="0" rIns="0" bIns="0" rtlCol="0">
            <a:spAutoFit/>
          </a:bodyPr>
          <a:lstStyle/>
          <a:p>
            <a:pPr marL="12700">
              <a:lnSpc>
                <a:spcPct val="100000"/>
              </a:lnSpc>
              <a:spcBef>
                <a:spcPts val="100"/>
              </a:spcBef>
              <a:tabLst>
                <a:tab pos="1577340" algn="l"/>
              </a:tabLst>
            </a:pPr>
            <a:r>
              <a:rPr lang="nl-BE" sz="13500" spc="-25" dirty="0">
                <a:solidFill>
                  <a:srgbClr val="0F39E3"/>
                </a:solidFill>
                <a:latin typeface="DM Serif Display"/>
                <a:cs typeface="DM Serif Display"/>
              </a:rPr>
              <a:t>grow</a:t>
            </a:r>
            <a:endParaRPr sz="13500" dirty="0">
              <a:latin typeface="DM Serif Display"/>
              <a:cs typeface="DM Serif Display"/>
            </a:endParaRPr>
          </a:p>
        </p:txBody>
      </p:sp>
      <p:sp>
        <p:nvSpPr>
          <p:cNvPr id="13" name="Tekstvak 12">
            <a:extLst>
              <a:ext uri="{FF2B5EF4-FFF2-40B4-BE49-F238E27FC236}">
                <a16:creationId xmlns:a16="http://schemas.microsoft.com/office/drawing/2014/main" id="{251C9CE1-C18F-DB4F-9111-45E032CFA222}"/>
              </a:ext>
            </a:extLst>
          </p:cNvPr>
          <p:cNvSpPr txBox="1"/>
          <p:nvPr/>
        </p:nvSpPr>
        <p:spPr>
          <a:xfrm>
            <a:off x="902443" y="9207107"/>
            <a:ext cx="3278405" cy="800219"/>
          </a:xfrm>
          <a:prstGeom prst="rect">
            <a:avLst/>
          </a:prstGeom>
          <a:noFill/>
        </p:spPr>
        <p:txBody>
          <a:bodyPr wrap="square" lIns="0" tIns="0" rIns="0" bIns="0" rtlCol="0">
            <a:spAutoFit/>
          </a:bodyPr>
          <a:lstStyle/>
          <a:p>
            <a:pPr algn="l"/>
            <a:r>
              <a:rPr lang="nl-BE" sz="2000" dirty="0">
                <a:solidFill>
                  <a:schemeClr val="bg1"/>
                </a:solidFill>
                <a:effectLst/>
                <a:latin typeface="DM Serif Display" pitchFamily="2" charset="0"/>
              </a:rPr>
              <a:t>Wouter Fonteyne</a:t>
            </a:r>
            <a:r>
              <a:rPr lang="nl-BE" sz="2000" dirty="0">
                <a:solidFill>
                  <a:schemeClr val="bg1"/>
                </a:solidFill>
                <a:effectLst/>
                <a:latin typeface="Segoe UI" panose="020B0502040204020203" pitchFamily="34" charset="0"/>
              </a:rPr>
              <a:t> </a:t>
            </a:r>
          </a:p>
          <a:p>
            <a:pPr algn="l"/>
            <a:r>
              <a:rPr lang="nl-BE" sz="1600" dirty="0">
                <a:solidFill>
                  <a:schemeClr val="bg1"/>
                </a:solidFill>
                <a:effectLst/>
                <a:latin typeface="Montserrat Light" pitchFamily="2" charset="77"/>
              </a:rPr>
              <a:t>Commercial Leader </a:t>
            </a:r>
          </a:p>
          <a:p>
            <a:pPr algn="l"/>
            <a:r>
              <a:rPr lang="nl-BE" sz="1600" dirty="0">
                <a:solidFill>
                  <a:schemeClr val="bg1"/>
                </a:solidFill>
                <a:effectLst/>
                <a:latin typeface="Montserrat Light" pitchFamily="2" charset="77"/>
              </a:rPr>
              <a:t>Solar &amp; Energy Services - Ikea</a:t>
            </a:r>
            <a:endParaRPr lang="nl-BE" sz="1600" dirty="0">
              <a:solidFill>
                <a:schemeClr val="bg1"/>
              </a:solidFill>
              <a:latin typeface="Montserrat Light" pitchFamily="2" charset="77"/>
            </a:endParaRPr>
          </a:p>
        </p:txBody>
      </p:sp>
      <p:sp>
        <p:nvSpPr>
          <p:cNvPr id="12" name="object 15">
            <a:extLst>
              <a:ext uri="{FF2B5EF4-FFF2-40B4-BE49-F238E27FC236}">
                <a16:creationId xmlns:a16="http://schemas.microsoft.com/office/drawing/2014/main" id="{29399191-105B-594A-A861-C3EC2C4FEC53}"/>
              </a:ext>
            </a:extLst>
          </p:cNvPr>
          <p:cNvSpPr txBox="1"/>
          <p:nvPr/>
        </p:nvSpPr>
        <p:spPr>
          <a:xfrm>
            <a:off x="902443" y="5718630"/>
            <a:ext cx="3646115" cy="3016210"/>
          </a:xfrm>
          <a:prstGeom prst="rect">
            <a:avLst/>
          </a:prstGeom>
          <a:effectLst/>
        </p:spPr>
        <p:txBody>
          <a:bodyPr vert="horz" wrap="square" lIns="0" tIns="0" rIns="0" bIns="0" rtlCol="0" anchor="t">
            <a:spAutoFit/>
          </a:bodyPr>
          <a:lstStyle/>
          <a:p>
            <a:pPr marL="12700" marR="5080">
              <a:spcBef>
                <a:spcPts val="150"/>
              </a:spcBef>
              <a:tabLst>
                <a:tab pos="810895" algn="l"/>
                <a:tab pos="1948814" algn="l"/>
                <a:tab pos="2003425" algn="l"/>
              </a:tabLst>
            </a:pPr>
            <a:r>
              <a:rPr lang="en-US" sz="2800" dirty="0">
                <a:solidFill>
                  <a:schemeClr val="bg1"/>
                </a:solidFill>
                <a:effectLst/>
                <a:latin typeface="Darker Grotesque Light" pitchFamily="2" charset="0"/>
              </a:rPr>
              <a:t>“</a:t>
            </a:r>
            <a:r>
              <a:rPr lang="en-US" sz="2800" dirty="0" err="1">
                <a:solidFill>
                  <a:schemeClr val="bg1"/>
                </a:solidFill>
                <a:effectLst/>
                <a:latin typeface="Darker Grotesque Light" pitchFamily="2" charset="0"/>
              </a:rPr>
              <a:t>Excap's</a:t>
            </a:r>
            <a:r>
              <a:rPr lang="en-US" sz="2800" dirty="0">
                <a:solidFill>
                  <a:schemeClr val="bg1"/>
                </a:solidFill>
                <a:effectLst/>
                <a:latin typeface="Darker Grotesque Light" pitchFamily="2" charset="0"/>
              </a:rPr>
              <a:t> greatest asset is their </a:t>
            </a:r>
            <a:r>
              <a:rPr lang="en-US" sz="2800" dirty="0">
                <a:solidFill>
                  <a:schemeClr val="bg1"/>
                </a:solidFill>
                <a:latin typeface="Darker Grotesque Light" pitchFamily="2" charset="0"/>
              </a:rPr>
              <a:t>customer-oriented</a:t>
            </a:r>
            <a:r>
              <a:rPr lang="en-US" sz="2800" dirty="0">
                <a:solidFill>
                  <a:schemeClr val="bg1"/>
                </a:solidFill>
                <a:effectLst/>
                <a:latin typeface="Darker Grotesque Light" pitchFamily="2" charset="0"/>
              </a:rPr>
              <a:t> approach. I was very satisfied, also about the tools such as the dashboard and the management reports with tips and ideas.”</a:t>
            </a:r>
            <a:endParaRPr lang="en-US" sz="2800" dirty="0">
              <a:solidFill>
                <a:schemeClr val="bg1"/>
              </a:solidFill>
              <a:latin typeface="Darker Grotesque Light" pitchFamily="2" charset="0"/>
              <a:cs typeface="DarkerGrotesque-Light"/>
            </a:endParaRPr>
          </a:p>
        </p:txBody>
      </p:sp>
      <p:pic>
        <p:nvPicPr>
          <p:cNvPr id="14" name="Afbeelding 13">
            <a:extLst>
              <a:ext uri="{FF2B5EF4-FFF2-40B4-BE49-F238E27FC236}">
                <a16:creationId xmlns:a16="http://schemas.microsoft.com/office/drawing/2014/main" id="{BCC5EDDB-9A1D-2649-8078-221ACB2E22A3}"/>
              </a:ext>
            </a:extLst>
          </p:cNvPr>
          <p:cNvPicPr>
            <a:picLocks noChangeAspect="1"/>
          </p:cNvPicPr>
          <p:nvPr/>
        </p:nvPicPr>
        <p:blipFill>
          <a:blip r:embed="rId3"/>
          <a:stretch>
            <a:fillRect/>
          </a:stretch>
        </p:blipFill>
        <p:spPr>
          <a:xfrm>
            <a:off x="494955" y="5340804"/>
            <a:ext cx="377826" cy="377826"/>
          </a:xfrm>
          <a:prstGeom prst="rect">
            <a:avLst/>
          </a:prstGeom>
        </p:spPr>
      </p:pic>
      <p:grpSp>
        <p:nvGrpSpPr>
          <p:cNvPr id="23" name="Groep 22">
            <a:extLst>
              <a:ext uri="{FF2B5EF4-FFF2-40B4-BE49-F238E27FC236}">
                <a16:creationId xmlns:a16="http://schemas.microsoft.com/office/drawing/2014/main" id="{4AAC397E-62FE-2547-A0AF-9EF78460CFC2}"/>
              </a:ext>
            </a:extLst>
          </p:cNvPr>
          <p:cNvGrpSpPr/>
          <p:nvPr/>
        </p:nvGrpSpPr>
        <p:grpSpPr>
          <a:xfrm>
            <a:off x="17667196" y="491490"/>
            <a:ext cx="1139139" cy="326455"/>
            <a:chOff x="1029677" y="1260005"/>
            <a:chExt cx="3873755" cy="1110144"/>
          </a:xfrm>
        </p:grpSpPr>
        <p:sp>
          <p:nvSpPr>
            <p:cNvPr id="24" name="object 3">
              <a:extLst>
                <a:ext uri="{FF2B5EF4-FFF2-40B4-BE49-F238E27FC236}">
                  <a16:creationId xmlns:a16="http://schemas.microsoft.com/office/drawing/2014/main" id="{5C0E5624-9CC4-2743-941A-4F21780E9CA5}"/>
                </a:ext>
              </a:extLst>
            </p:cNvPr>
            <p:cNvSpPr/>
            <p:nvPr/>
          </p:nvSpPr>
          <p:spPr>
            <a:xfrm>
              <a:off x="2764917" y="1345261"/>
              <a:ext cx="626745" cy="721360"/>
            </a:xfrm>
            <a:custGeom>
              <a:avLst/>
              <a:gdLst/>
              <a:ahLst/>
              <a:cxnLst/>
              <a:rect l="l" t="t" r="r" b="b"/>
              <a:pathLst>
                <a:path w="626745" h="721360">
                  <a:moveTo>
                    <a:pt x="368376" y="0"/>
                  </a:moveTo>
                  <a:lnTo>
                    <a:pt x="319276" y="2688"/>
                  </a:lnTo>
                  <a:lnTo>
                    <a:pt x="272213" y="10755"/>
                  </a:lnTo>
                  <a:lnTo>
                    <a:pt x="227181" y="24201"/>
                  </a:lnTo>
                  <a:lnTo>
                    <a:pt x="184175" y="43027"/>
                  </a:lnTo>
                  <a:lnTo>
                    <a:pt x="144311" y="66969"/>
                  </a:lnTo>
                  <a:lnTo>
                    <a:pt x="108675" y="95653"/>
                  </a:lnTo>
                  <a:lnTo>
                    <a:pt x="77270" y="129084"/>
                  </a:lnTo>
                  <a:lnTo>
                    <a:pt x="50101" y="167271"/>
                  </a:lnTo>
                  <a:lnTo>
                    <a:pt x="28166" y="209919"/>
                  </a:lnTo>
                  <a:lnTo>
                    <a:pt x="12511" y="256711"/>
                  </a:lnTo>
                  <a:lnTo>
                    <a:pt x="3125" y="307646"/>
                  </a:lnTo>
                  <a:lnTo>
                    <a:pt x="0" y="362724"/>
                  </a:lnTo>
                  <a:lnTo>
                    <a:pt x="2867" y="418354"/>
                  </a:lnTo>
                  <a:lnTo>
                    <a:pt x="11469" y="469480"/>
                  </a:lnTo>
                  <a:lnTo>
                    <a:pt x="25808" y="516111"/>
                  </a:lnTo>
                  <a:lnTo>
                    <a:pt x="45885" y="558253"/>
                  </a:lnTo>
                  <a:lnTo>
                    <a:pt x="70833" y="595720"/>
                  </a:lnTo>
                  <a:lnTo>
                    <a:pt x="99844" y="628440"/>
                  </a:lnTo>
                  <a:lnTo>
                    <a:pt x="132917" y="656398"/>
                  </a:lnTo>
                  <a:lnTo>
                    <a:pt x="170052" y="679577"/>
                  </a:lnTo>
                  <a:lnTo>
                    <a:pt x="210326" y="697819"/>
                  </a:lnTo>
                  <a:lnTo>
                    <a:pt x="252810" y="710849"/>
                  </a:lnTo>
                  <a:lnTo>
                    <a:pt x="297502" y="718665"/>
                  </a:lnTo>
                  <a:lnTo>
                    <a:pt x="344398" y="721271"/>
                  </a:lnTo>
                  <a:lnTo>
                    <a:pt x="392816" y="718443"/>
                  </a:lnTo>
                  <a:lnTo>
                    <a:pt x="437888" y="709963"/>
                  </a:lnTo>
                  <a:lnTo>
                    <a:pt x="479613" y="695837"/>
                  </a:lnTo>
                  <a:lnTo>
                    <a:pt x="517994" y="676071"/>
                  </a:lnTo>
                  <a:lnTo>
                    <a:pt x="552313" y="651106"/>
                  </a:lnTo>
                  <a:lnTo>
                    <a:pt x="581869" y="621379"/>
                  </a:lnTo>
                  <a:lnTo>
                    <a:pt x="606663" y="586889"/>
                  </a:lnTo>
                  <a:lnTo>
                    <a:pt x="626694" y="547636"/>
                  </a:lnTo>
                  <a:lnTo>
                    <a:pt x="612571" y="536359"/>
                  </a:lnTo>
                  <a:lnTo>
                    <a:pt x="593339" y="558843"/>
                  </a:lnTo>
                  <a:lnTo>
                    <a:pt x="573749" y="578327"/>
                  </a:lnTo>
                  <a:lnTo>
                    <a:pt x="533526" y="608304"/>
                  </a:lnTo>
                  <a:lnTo>
                    <a:pt x="486230" y="626317"/>
                  </a:lnTo>
                  <a:lnTo>
                    <a:pt x="426237" y="632282"/>
                  </a:lnTo>
                  <a:lnTo>
                    <a:pt x="374778" y="627574"/>
                  </a:lnTo>
                  <a:lnTo>
                    <a:pt x="330455" y="613440"/>
                  </a:lnTo>
                  <a:lnTo>
                    <a:pt x="293268" y="589864"/>
                  </a:lnTo>
                  <a:lnTo>
                    <a:pt x="263220" y="556831"/>
                  </a:lnTo>
                  <a:lnTo>
                    <a:pt x="229365" y="485682"/>
                  </a:lnTo>
                  <a:lnTo>
                    <a:pt x="218786" y="442065"/>
                  </a:lnTo>
                  <a:lnTo>
                    <a:pt x="212440" y="393086"/>
                  </a:lnTo>
                  <a:lnTo>
                    <a:pt x="210324" y="338747"/>
                  </a:lnTo>
                  <a:lnTo>
                    <a:pt x="212212" y="276811"/>
                  </a:lnTo>
                  <a:lnTo>
                    <a:pt x="217877" y="221989"/>
                  </a:lnTo>
                  <a:lnTo>
                    <a:pt x="227324" y="174278"/>
                  </a:lnTo>
                  <a:lnTo>
                    <a:pt x="240557" y="133675"/>
                  </a:lnTo>
                  <a:lnTo>
                    <a:pt x="283654" y="67474"/>
                  </a:lnTo>
                  <a:lnTo>
                    <a:pt x="314575" y="44105"/>
                  </a:lnTo>
                  <a:lnTo>
                    <a:pt x="350350" y="30077"/>
                  </a:lnTo>
                  <a:lnTo>
                    <a:pt x="390982" y="25400"/>
                  </a:lnTo>
                  <a:lnTo>
                    <a:pt x="400992" y="25889"/>
                  </a:lnTo>
                  <a:lnTo>
                    <a:pt x="434549" y="44980"/>
                  </a:lnTo>
                  <a:lnTo>
                    <a:pt x="443182" y="87342"/>
                  </a:lnTo>
                  <a:lnTo>
                    <a:pt x="440620" y="120915"/>
                  </a:lnTo>
                  <a:lnTo>
                    <a:pt x="439996" y="133586"/>
                  </a:lnTo>
                  <a:lnTo>
                    <a:pt x="443814" y="185179"/>
                  </a:lnTo>
                  <a:lnTo>
                    <a:pt x="458633" y="223982"/>
                  </a:lnTo>
                  <a:lnTo>
                    <a:pt x="483690" y="252916"/>
                  </a:lnTo>
                  <a:lnTo>
                    <a:pt x="536371" y="269557"/>
                  </a:lnTo>
                  <a:lnTo>
                    <a:pt x="554535" y="268196"/>
                  </a:lnTo>
                  <a:lnTo>
                    <a:pt x="598462" y="247738"/>
                  </a:lnTo>
                  <a:lnTo>
                    <a:pt x="620939" y="204954"/>
                  </a:lnTo>
                  <a:lnTo>
                    <a:pt x="622439" y="186321"/>
                  </a:lnTo>
                  <a:lnTo>
                    <a:pt x="620588" y="163237"/>
                  </a:lnTo>
                  <a:lnTo>
                    <a:pt x="605766" y="118413"/>
                  </a:lnTo>
                  <a:lnTo>
                    <a:pt x="576300" y="76166"/>
                  </a:lnTo>
                  <a:lnTo>
                    <a:pt x="533254" y="41235"/>
                  </a:lnTo>
                  <a:lnTo>
                    <a:pt x="476879" y="15092"/>
                  </a:lnTo>
                  <a:lnTo>
                    <a:pt x="407717" y="1678"/>
                  </a:lnTo>
                  <a:lnTo>
                    <a:pt x="368376" y="0"/>
                  </a:lnTo>
                  <a:close/>
                </a:path>
              </a:pathLst>
            </a:custGeom>
            <a:solidFill>
              <a:srgbClr val="0033EB"/>
            </a:solidFill>
          </p:spPr>
          <p:txBody>
            <a:bodyPr wrap="square" lIns="0" tIns="0" rIns="0" bIns="0" rtlCol="0"/>
            <a:lstStyle/>
            <a:p>
              <a:endParaRPr/>
            </a:p>
          </p:txBody>
        </p:sp>
        <p:sp>
          <p:nvSpPr>
            <p:cNvPr id="25" name="object 4">
              <a:extLst>
                <a:ext uri="{FF2B5EF4-FFF2-40B4-BE49-F238E27FC236}">
                  <a16:creationId xmlns:a16="http://schemas.microsoft.com/office/drawing/2014/main" id="{707345B2-3AF9-094A-A19E-008DBF348317}"/>
                </a:ext>
              </a:extLst>
            </p:cNvPr>
            <p:cNvSpPr/>
            <p:nvPr/>
          </p:nvSpPr>
          <p:spPr>
            <a:xfrm>
              <a:off x="3460712" y="1345259"/>
              <a:ext cx="1442720" cy="1024890"/>
            </a:xfrm>
            <a:custGeom>
              <a:avLst/>
              <a:gdLst/>
              <a:ahLst/>
              <a:cxnLst/>
              <a:rect l="l" t="t" r="r" b="b"/>
              <a:pathLst>
                <a:path w="1442720" h="1024889">
                  <a:moveTo>
                    <a:pt x="688784" y="647827"/>
                  </a:moveTo>
                  <a:lnTo>
                    <a:pt x="676071" y="636549"/>
                  </a:lnTo>
                  <a:lnTo>
                    <a:pt x="645033" y="636549"/>
                  </a:lnTo>
                  <a:lnTo>
                    <a:pt x="619099" y="632587"/>
                  </a:lnTo>
                  <a:lnTo>
                    <a:pt x="600570" y="620687"/>
                  </a:lnTo>
                  <a:lnTo>
                    <a:pt x="596036" y="612571"/>
                  </a:lnTo>
                  <a:lnTo>
                    <a:pt x="589457" y="600837"/>
                  </a:lnTo>
                  <a:lnTo>
                    <a:pt x="585749" y="573049"/>
                  </a:lnTo>
                  <a:lnTo>
                    <a:pt x="585749" y="343001"/>
                  </a:lnTo>
                  <a:lnTo>
                    <a:pt x="585660" y="259702"/>
                  </a:lnTo>
                  <a:lnTo>
                    <a:pt x="581469" y="196786"/>
                  </a:lnTo>
                  <a:lnTo>
                    <a:pt x="568642" y="142049"/>
                  </a:lnTo>
                  <a:lnTo>
                    <a:pt x="547255" y="96926"/>
                  </a:lnTo>
                  <a:lnTo>
                    <a:pt x="517309" y="61417"/>
                  </a:lnTo>
                  <a:lnTo>
                    <a:pt x="479501" y="34544"/>
                  </a:lnTo>
                  <a:lnTo>
                    <a:pt x="468045" y="29654"/>
                  </a:lnTo>
                  <a:lnTo>
                    <a:pt x="434555" y="15354"/>
                  </a:lnTo>
                  <a:lnTo>
                    <a:pt x="382447" y="3835"/>
                  </a:lnTo>
                  <a:lnTo>
                    <a:pt x="323202" y="0"/>
                  </a:lnTo>
                  <a:lnTo>
                    <a:pt x="285115" y="1231"/>
                  </a:lnTo>
                  <a:lnTo>
                    <a:pt x="213118" y="11125"/>
                  </a:lnTo>
                  <a:lnTo>
                    <a:pt x="147713" y="30911"/>
                  </a:lnTo>
                  <a:lnTo>
                    <a:pt x="94437" y="60540"/>
                  </a:lnTo>
                  <a:lnTo>
                    <a:pt x="55092" y="99961"/>
                  </a:lnTo>
                  <a:lnTo>
                    <a:pt x="34975" y="148666"/>
                  </a:lnTo>
                  <a:lnTo>
                    <a:pt x="32461" y="176466"/>
                  </a:lnTo>
                  <a:lnTo>
                    <a:pt x="33959" y="194564"/>
                  </a:lnTo>
                  <a:lnTo>
                    <a:pt x="56489" y="237134"/>
                  </a:lnTo>
                  <a:lnTo>
                    <a:pt x="99606" y="258292"/>
                  </a:lnTo>
                  <a:lnTo>
                    <a:pt x="117157" y="259702"/>
                  </a:lnTo>
                  <a:lnTo>
                    <a:pt x="136118" y="257937"/>
                  </a:lnTo>
                  <a:lnTo>
                    <a:pt x="183489" y="231457"/>
                  </a:lnTo>
                  <a:lnTo>
                    <a:pt x="204292" y="195135"/>
                  </a:lnTo>
                  <a:lnTo>
                    <a:pt x="213156" y="142544"/>
                  </a:lnTo>
                  <a:lnTo>
                    <a:pt x="215963" y="127012"/>
                  </a:lnTo>
                  <a:lnTo>
                    <a:pt x="225132" y="81356"/>
                  </a:lnTo>
                  <a:lnTo>
                    <a:pt x="252133" y="41986"/>
                  </a:lnTo>
                  <a:lnTo>
                    <a:pt x="295008" y="29654"/>
                  </a:lnTo>
                  <a:lnTo>
                    <a:pt x="318071" y="32080"/>
                  </a:lnTo>
                  <a:lnTo>
                    <a:pt x="354406" y="51473"/>
                  </a:lnTo>
                  <a:lnTo>
                    <a:pt x="377863" y="91440"/>
                  </a:lnTo>
                  <a:lnTo>
                    <a:pt x="389521" y="158826"/>
                  </a:lnTo>
                  <a:lnTo>
                    <a:pt x="390969" y="203225"/>
                  </a:lnTo>
                  <a:lnTo>
                    <a:pt x="390969" y="314769"/>
                  </a:lnTo>
                  <a:lnTo>
                    <a:pt x="390969" y="343001"/>
                  </a:lnTo>
                  <a:lnTo>
                    <a:pt x="390969" y="580072"/>
                  </a:lnTo>
                  <a:lnTo>
                    <a:pt x="374611" y="593305"/>
                  </a:lnTo>
                  <a:lnTo>
                    <a:pt x="332397" y="621753"/>
                  </a:lnTo>
                  <a:lnTo>
                    <a:pt x="293370" y="634301"/>
                  </a:lnTo>
                  <a:lnTo>
                    <a:pt x="279463" y="635127"/>
                  </a:lnTo>
                  <a:lnTo>
                    <a:pt x="261124" y="633323"/>
                  </a:lnTo>
                  <a:lnTo>
                    <a:pt x="214541" y="606221"/>
                  </a:lnTo>
                  <a:lnTo>
                    <a:pt x="194437" y="570064"/>
                  </a:lnTo>
                  <a:lnTo>
                    <a:pt x="187756" y="519404"/>
                  </a:lnTo>
                  <a:lnTo>
                    <a:pt x="190182" y="487273"/>
                  </a:lnTo>
                  <a:lnTo>
                    <a:pt x="209575" y="433285"/>
                  </a:lnTo>
                  <a:lnTo>
                    <a:pt x="247573" y="392785"/>
                  </a:lnTo>
                  <a:lnTo>
                    <a:pt x="299453" y="364210"/>
                  </a:lnTo>
                  <a:lnTo>
                    <a:pt x="339191" y="352882"/>
                  </a:lnTo>
                  <a:lnTo>
                    <a:pt x="347560" y="351472"/>
                  </a:lnTo>
                  <a:lnTo>
                    <a:pt x="355409" y="350050"/>
                  </a:lnTo>
                  <a:lnTo>
                    <a:pt x="390969" y="343001"/>
                  </a:lnTo>
                  <a:lnTo>
                    <a:pt x="390969" y="314769"/>
                  </a:lnTo>
                  <a:lnTo>
                    <a:pt x="280885" y="334492"/>
                  </a:lnTo>
                  <a:lnTo>
                    <a:pt x="225831" y="346887"/>
                  </a:lnTo>
                  <a:lnTo>
                    <a:pt x="176999" y="361492"/>
                  </a:lnTo>
                  <a:lnTo>
                    <a:pt x="134378" y="378282"/>
                  </a:lnTo>
                  <a:lnTo>
                    <a:pt x="97967" y="397281"/>
                  </a:lnTo>
                  <a:lnTo>
                    <a:pt x="38112" y="447027"/>
                  </a:lnTo>
                  <a:lnTo>
                    <a:pt x="4241" y="508114"/>
                  </a:lnTo>
                  <a:lnTo>
                    <a:pt x="0" y="540626"/>
                  </a:lnTo>
                  <a:lnTo>
                    <a:pt x="3492" y="581825"/>
                  </a:lnTo>
                  <a:lnTo>
                    <a:pt x="31369" y="648843"/>
                  </a:lnTo>
                  <a:lnTo>
                    <a:pt x="85267" y="695058"/>
                  </a:lnTo>
                  <a:lnTo>
                    <a:pt x="154089" y="718362"/>
                  </a:lnTo>
                  <a:lnTo>
                    <a:pt x="193357" y="721271"/>
                  </a:lnTo>
                  <a:lnTo>
                    <a:pt x="227025" y="719289"/>
                  </a:lnTo>
                  <a:lnTo>
                    <a:pt x="284543" y="703402"/>
                  </a:lnTo>
                  <a:lnTo>
                    <a:pt x="330504" y="672782"/>
                  </a:lnTo>
                  <a:lnTo>
                    <a:pt x="373049" y="635127"/>
                  </a:lnTo>
                  <a:lnTo>
                    <a:pt x="373938" y="634301"/>
                  </a:lnTo>
                  <a:lnTo>
                    <a:pt x="395236" y="612571"/>
                  </a:lnTo>
                  <a:lnTo>
                    <a:pt x="402399" y="635368"/>
                  </a:lnTo>
                  <a:lnTo>
                    <a:pt x="412673" y="655802"/>
                  </a:lnTo>
                  <a:lnTo>
                    <a:pt x="442493" y="689521"/>
                  </a:lnTo>
                  <a:lnTo>
                    <a:pt x="485013" y="711212"/>
                  </a:lnTo>
                  <a:lnTo>
                    <a:pt x="540588" y="718439"/>
                  </a:lnTo>
                  <a:lnTo>
                    <a:pt x="567893" y="717296"/>
                  </a:lnTo>
                  <a:lnTo>
                    <a:pt x="612711" y="708101"/>
                  </a:lnTo>
                  <a:lnTo>
                    <a:pt x="660742" y="677875"/>
                  </a:lnTo>
                  <a:lnTo>
                    <a:pt x="675081" y="663829"/>
                  </a:lnTo>
                  <a:lnTo>
                    <a:pt x="688784" y="647827"/>
                  </a:lnTo>
                  <a:close/>
                </a:path>
                <a:path w="1442720" h="1024889">
                  <a:moveTo>
                    <a:pt x="1442478" y="357124"/>
                  </a:moveTo>
                  <a:lnTo>
                    <a:pt x="1440497" y="301929"/>
                  </a:lnTo>
                  <a:lnTo>
                    <a:pt x="1434566" y="251180"/>
                  </a:lnTo>
                  <a:lnTo>
                    <a:pt x="1424660" y="204851"/>
                  </a:lnTo>
                  <a:lnTo>
                    <a:pt x="1410804" y="162953"/>
                  </a:lnTo>
                  <a:lnTo>
                    <a:pt x="1392986" y="125488"/>
                  </a:lnTo>
                  <a:lnTo>
                    <a:pt x="1371206" y="92417"/>
                  </a:lnTo>
                  <a:lnTo>
                    <a:pt x="1340700" y="59169"/>
                  </a:lnTo>
                  <a:lnTo>
                    <a:pt x="1306169" y="33299"/>
                  </a:lnTo>
                  <a:lnTo>
                    <a:pt x="1267637" y="14808"/>
                  </a:lnTo>
                  <a:lnTo>
                    <a:pt x="1229372" y="4826"/>
                  </a:lnTo>
                  <a:lnTo>
                    <a:pt x="1229372" y="362724"/>
                  </a:lnTo>
                  <a:lnTo>
                    <a:pt x="1227709" y="427164"/>
                  </a:lnTo>
                  <a:lnTo>
                    <a:pt x="1222717" y="483793"/>
                  </a:lnTo>
                  <a:lnTo>
                    <a:pt x="1214386" y="532638"/>
                  </a:lnTo>
                  <a:lnTo>
                    <a:pt x="1202715" y="573671"/>
                  </a:lnTo>
                  <a:lnTo>
                    <a:pt x="1165110" y="639013"/>
                  </a:lnTo>
                  <a:lnTo>
                    <a:pt x="1109002" y="675741"/>
                  </a:lnTo>
                  <a:lnTo>
                    <a:pt x="1075537" y="680326"/>
                  </a:lnTo>
                  <a:lnTo>
                    <a:pt x="1045006" y="678916"/>
                  </a:lnTo>
                  <a:lnTo>
                    <a:pt x="1015542" y="674687"/>
                  </a:lnTo>
                  <a:lnTo>
                    <a:pt x="987132" y="667639"/>
                  </a:lnTo>
                  <a:lnTo>
                    <a:pt x="959764" y="657771"/>
                  </a:lnTo>
                  <a:lnTo>
                    <a:pt x="959764" y="88900"/>
                  </a:lnTo>
                  <a:lnTo>
                    <a:pt x="1020470" y="63525"/>
                  </a:lnTo>
                  <a:lnTo>
                    <a:pt x="1075537" y="55054"/>
                  </a:lnTo>
                  <a:lnTo>
                    <a:pt x="1110729" y="59334"/>
                  </a:lnTo>
                  <a:lnTo>
                    <a:pt x="1167904" y="93548"/>
                  </a:lnTo>
                  <a:lnTo>
                    <a:pt x="1204087" y="154978"/>
                  </a:lnTo>
                  <a:lnTo>
                    <a:pt x="1215136" y="194640"/>
                  </a:lnTo>
                  <a:lnTo>
                    <a:pt x="1223048" y="242481"/>
                  </a:lnTo>
                  <a:lnTo>
                    <a:pt x="1227785" y="298513"/>
                  </a:lnTo>
                  <a:lnTo>
                    <a:pt x="1229372" y="362724"/>
                  </a:lnTo>
                  <a:lnTo>
                    <a:pt x="1229372" y="4826"/>
                  </a:lnTo>
                  <a:lnTo>
                    <a:pt x="1225105" y="3708"/>
                  </a:lnTo>
                  <a:lnTo>
                    <a:pt x="1178560" y="0"/>
                  </a:lnTo>
                  <a:lnTo>
                    <a:pt x="1148435" y="977"/>
                  </a:lnTo>
                  <a:lnTo>
                    <a:pt x="1089507" y="8737"/>
                  </a:lnTo>
                  <a:lnTo>
                    <a:pt x="1032789" y="24117"/>
                  </a:lnTo>
                  <a:lnTo>
                    <a:pt x="980922" y="45999"/>
                  </a:lnTo>
                  <a:lnTo>
                    <a:pt x="956970" y="59321"/>
                  </a:lnTo>
                  <a:lnTo>
                    <a:pt x="944257" y="15544"/>
                  </a:lnTo>
                  <a:lnTo>
                    <a:pt x="930173" y="1409"/>
                  </a:lnTo>
                  <a:lnTo>
                    <a:pt x="690206" y="83299"/>
                  </a:lnTo>
                  <a:lnTo>
                    <a:pt x="690206" y="97421"/>
                  </a:lnTo>
                  <a:lnTo>
                    <a:pt x="709955" y="101600"/>
                  </a:lnTo>
                  <a:lnTo>
                    <a:pt x="722960" y="105067"/>
                  </a:lnTo>
                  <a:lnTo>
                    <a:pt x="753414" y="131546"/>
                  </a:lnTo>
                  <a:lnTo>
                    <a:pt x="759383" y="169367"/>
                  </a:lnTo>
                  <a:lnTo>
                    <a:pt x="759383" y="937196"/>
                  </a:lnTo>
                  <a:lnTo>
                    <a:pt x="746315" y="980948"/>
                  </a:lnTo>
                  <a:lnTo>
                    <a:pt x="707161" y="1004951"/>
                  </a:lnTo>
                  <a:lnTo>
                    <a:pt x="690206" y="1010551"/>
                  </a:lnTo>
                  <a:lnTo>
                    <a:pt x="690206" y="1024674"/>
                  </a:lnTo>
                  <a:lnTo>
                    <a:pt x="1033208" y="1024674"/>
                  </a:lnTo>
                  <a:lnTo>
                    <a:pt x="1033208" y="1010551"/>
                  </a:lnTo>
                  <a:lnTo>
                    <a:pt x="1006386" y="1003541"/>
                  </a:lnTo>
                  <a:lnTo>
                    <a:pt x="984135" y="993838"/>
                  </a:lnTo>
                  <a:lnTo>
                    <a:pt x="968260" y="978827"/>
                  </a:lnTo>
                  <a:lnTo>
                    <a:pt x="958748" y="958532"/>
                  </a:lnTo>
                  <a:lnTo>
                    <a:pt x="955586" y="932929"/>
                  </a:lnTo>
                  <a:lnTo>
                    <a:pt x="955586" y="688771"/>
                  </a:lnTo>
                  <a:lnTo>
                    <a:pt x="995883" y="702995"/>
                  </a:lnTo>
                  <a:lnTo>
                    <a:pt x="1040599" y="713155"/>
                  </a:lnTo>
                  <a:lnTo>
                    <a:pt x="1089723" y="719251"/>
                  </a:lnTo>
                  <a:lnTo>
                    <a:pt x="1143266" y="721271"/>
                  </a:lnTo>
                  <a:lnTo>
                    <a:pt x="1197724" y="717372"/>
                  </a:lnTo>
                  <a:lnTo>
                    <a:pt x="1247038" y="705688"/>
                  </a:lnTo>
                  <a:lnTo>
                    <a:pt x="1285367" y="688771"/>
                  </a:lnTo>
                  <a:lnTo>
                    <a:pt x="1291221" y="686193"/>
                  </a:lnTo>
                  <a:lnTo>
                    <a:pt x="1299616" y="680326"/>
                  </a:lnTo>
                  <a:lnTo>
                    <a:pt x="1330274" y="658914"/>
                  </a:lnTo>
                  <a:lnTo>
                    <a:pt x="1364183" y="623849"/>
                  </a:lnTo>
                  <a:lnTo>
                    <a:pt x="1388122" y="589394"/>
                  </a:lnTo>
                  <a:lnTo>
                    <a:pt x="1407693" y="550938"/>
                  </a:lnTo>
                  <a:lnTo>
                    <a:pt x="1422920" y="508482"/>
                  </a:lnTo>
                  <a:lnTo>
                    <a:pt x="1433791" y="462026"/>
                  </a:lnTo>
                  <a:lnTo>
                    <a:pt x="1440307" y="411581"/>
                  </a:lnTo>
                  <a:lnTo>
                    <a:pt x="1442478" y="357124"/>
                  </a:lnTo>
                  <a:close/>
                </a:path>
              </a:pathLst>
            </a:custGeom>
            <a:solidFill>
              <a:srgbClr val="0033EB"/>
            </a:solidFill>
          </p:spPr>
          <p:txBody>
            <a:bodyPr wrap="square" lIns="0" tIns="0" rIns="0" bIns="0" rtlCol="0"/>
            <a:lstStyle/>
            <a:p>
              <a:endParaRPr/>
            </a:p>
          </p:txBody>
        </p:sp>
        <p:sp>
          <p:nvSpPr>
            <p:cNvPr id="26" name="object 5">
              <a:extLst>
                <a:ext uri="{FF2B5EF4-FFF2-40B4-BE49-F238E27FC236}">
                  <a16:creationId xmlns:a16="http://schemas.microsoft.com/office/drawing/2014/main" id="{C63D071C-90A7-3A48-85F9-3AED7FB8C252}"/>
                </a:ext>
              </a:extLst>
            </p:cNvPr>
            <p:cNvSpPr/>
            <p:nvPr/>
          </p:nvSpPr>
          <p:spPr>
            <a:xfrm>
              <a:off x="1029677" y="1328625"/>
              <a:ext cx="651510" cy="739140"/>
            </a:xfrm>
            <a:custGeom>
              <a:avLst/>
              <a:gdLst/>
              <a:ahLst/>
              <a:cxnLst/>
              <a:rect l="l" t="t" r="r" b="b"/>
              <a:pathLst>
                <a:path w="651510" h="739139">
                  <a:moveTo>
                    <a:pt x="334302" y="0"/>
                  </a:moveTo>
                  <a:lnTo>
                    <a:pt x="282059" y="3271"/>
                  </a:lnTo>
                  <a:lnTo>
                    <a:pt x="233975" y="13054"/>
                  </a:lnTo>
                  <a:lnTo>
                    <a:pt x="190219" y="29301"/>
                  </a:lnTo>
                  <a:lnTo>
                    <a:pt x="150964" y="51968"/>
                  </a:lnTo>
                  <a:lnTo>
                    <a:pt x="116216" y="79833"/>
                  </a:lnTo>
                  <a:lnTo>
                    <a:pt x="85944" y="111691"/>
                  </a:lnTo>
                  <a:lnTo>
                    <a:pt x="60239" y="147428"/>
                  </a:lnTo>
                  <a:lnTo>
                    <a:pt x="39192" y="186931"/>
                  </a:lnTo>
                  <a:lnTo>
                    <a:pt x="22751" y="228778"/>
                  </a:lnTo>
                  <a:lnTo>
                    <a:pt x="10714" y="271781"/>
                  </a:lnTo>
                  <a:lnTo>
                    <a:pt x="3118" y="315777"/>
                  </a:lnTo>
                  <a:lnTo>
                    <a:pt x="0" y="360603"/>
                  </a:lnTo>
                  <a:lnTo>
                    <a:pt x="1516" y="406515"/>
                  </a:lnTo>
                  <a:lnTo>
                    <a:pt x="7834" y="451910"/>
                  </a:lnTo>
                  <a:lnTo>
                    <a:pt x="18922" y="496638"/>
                  </a:lnTo>
                  <a:lnTo>
                    <a:pt x="34747" y="540550"/>
                  </a:lnTo>
                  <a:lnTo>
                    <a:pt x="55435" y="582242"/>
                  </a:lnTo>
                  <a:lnTo>
                    <a:pt x="81013" y="620047"/>
                  </a:lnTo>
                  <a:lnTo>
                    <a:pt x="111381" y="653844"/>
                  </a:lnTo>
                  <a:lnTo>
                    <a:pt x="146443" y="683513"/>
                  </a:lnTo>
                  <a:lnTo>
                    <a:pt x="186340" y="707753"/>
                  </a:lnTo>
                  <a:lnTo>
                    <a:pt x="231057" y="725133"/>
                  </a:lnTo>
                  <a:lnTo>
                    <a:pt x="280431" y="735600"/>
                  </a:lnTo>
                  <a:lnTo>
                    <a:pt x="334302" y="739101"/>
                  </a:lnTo>
                  <a:lnTo>
                    <a:pt x="391187" y="734936"/>
                  </a:lnTo>
                  <a:lnTo>
                    <a:pt x="444379" y="722479"/>
                  </a:lnTo>
                  <a:lnTo>
                    <a:pt x="493704" y="701784"/>
                  </a:lnTo>
                  <a:lnTo>
                    <a:pt x="519250" y="685495"/>
                  </a:lnTo>
                  <a:lnTo>
                    <a:pt x="334302" y="685495"/>
                  </a:lnTo>
                  <a:lnTo>
                    <a:pt x="283542" y="681942"/>
                  </a:lnTo>
                  <a:lnTo>
                    <a:pt x="237560" y="671311"/>
                  </a:lnTo>
                  <a:lnTo>
                    <a:pt x="196446" y="653643"/>
                  </a:lnTo>
                  <a:lnTo>
                    <a:pt x="160290" y="628982"/>
                  </a:lnTo>
                  <a:lnTo>
                    <a:pt x="129184" y="597369"/>
                  </a:lnTo>
                  <a:lnTo>
                    <a:pt x="103709" y="560150"/>
                  </a:lnTo>
                  <a:lnTo>
                    <a:pt x="83739" y="517902"/>
                  </a:lnTo>
                  <a:lnTo>
                    <a:pt x="69304" y="470725"/>
                  </a:lnTo>
                  <a:lnTo>
                    <a:pt x="60435" y="418720"/>
                  </a:lnTo>
                  <a:lnTo>
                    <a:pt x="57162" y="361988"/>
                  </a:lnTo>
                  <a:lnTo>
                    <a:pt x="650976" y="361988"/>
                  </a:lnTo>
                  <a:lnTo>
                    <a:pt x="650865" y="344093"/>
                  </a:lnTo>
                  <a:lnTo>
                    <a:pt x="650533" y="333144"/>
                  </a:lnTo>
                  <a:lnTo>
                    <a:pt x="649985" y="324432"/>
                  </a:lnTo>
                  <a:lnTo>
                    <a:pt x="649224" y="318020"/>
                  </a:lnTo>
                  <a:lnTo>
                    <a:pt x="648589" y="313651"/>
                  </a:lnTo>
                  <a:lnTo>
                    <a:pt x="63055" y="313651"/>
                  </a:lnTo>
                  <a:lnTo>
                    <a:pt x="73918" y="259848"/>
                  </a:lnTo>
                  <a:lnTo>
                    <a:pt x="91654" y="210843"/>
                  </a:lnTo>
                  <a:lnTo>
                    <a:pt x="116188" y="166799"/>
                  </a:lnTo>
                  <a:lnTo>
                    <a:pt x="147447" y="127876"/>
                  </a:lnTo>
                  <a:lnTo>
                    <a:pt x="185667" y="95463"/>
                  </a:lnTo>
                  <a:lnTo>
                    <a:pt x="229658" y="72236"/>
                  </a:lnTo>
                  <a:lnTo>
                    <a:pt x="279258" y="58255"/>
                  </a:lnTo>
                  <a:lnTo>
                    <a:pt x="334302" y="53581"/>
                  </a:lnTo>
                  <a:lnTo>
                    <a:pt x="510456" y="53581"/>
                  </a:lnTo>
                  <a:lnTo>
                    <a:pt x="474984" y="31705"/>
                  </a:lnTo>
                  <a:lnTo>
                    <a:pt x="431561" y="14116"/>
                  </a:lnTo>
                  <a:lnTo>
                    <a:pt x="384636" y="3535"/>
                  </a:lnTo>
                  <a:lnTo>
                    <a:pt x="334302" y="0"/>
                  </a:lnTo>
                  <a:close/>
                </a:path>
                <a:path w="651510" h="739139">
                  <a:moveTo>
                    <a:pt x="650341" y="491655"/>
                  </a:moveTo>
                  <a:lnTo>
                    <a:pt x="592963" y="491655"/>
                  </a:lnTo>
                  <a:lnTo>
                    <a:pt x="592175" y="495503"/>
                  </a:lnTo>
                  <a:lnTo>
                    <a:pt x="580134" y="537107"/>
                  </a:lnTo>
                  <a:lnTo>
                    <a:pt x="561265" y="574209"/>
                  </a:lnTo>
                  <a:lnTo>
                    <a:pt x="535645" y="606690"/>
                  </a:lnTo>
                  <a:lnTo>
                    <a:pt x="503351" y="634428"/>
                  </a:lnTo>
                  <a:lnTo>
                    <a:pt x="465897" y="656702"/>
                  </a:lnTo>
                  <a:lnTo>
                    <a:pt x="425142" y="672668"/>
                  </a:lnTo>
                  <a:lnTo>
                    <a:pt x="381229" y="682280"/>
                  </a:lnTo>
                  <a:lnTo>
                    <a:pt x="334302" y="685495"/>
                  </a:lnTo>
                  <a:lnTo>
                    <a:pt x="519250" y="685495"/>
                  </a:lnTo>
                  <a:lnTo>
                    <a:pt x="578316" y="637135"/>
                  </a:lnTo>
                  <a:lnTo>
                    <a:pt x="609846" y="595864"/>
                  </a:lnTo>
                  <a:lnTo>
                    <a:pt x="633476" y="549251"/>
                  </a:lnTo>
                  <a:lnTo>
                    <a:pt x="649109" y="497446"/>
                  </a:lnTo>
                  <a:lnTo>
                    <a:pt x="650341" y="491655"/>
                  </a:lnTo>
                  <a:close/>
                </a:path>
                <a:path w="651510" h="739139">
                  <a:moveTo>
                    <a:pt x="510456" y="53581"/>
                  </a:moveTo>
                  <a:lnTo>
                    <a:pt x="334302" y="53581"/>
                  </a:lnTo>
                  <a:lnTo>
                    <a:pt x="376290" y="56347"/>
                  </a:lnTo>
                  <a:lnTo>
                    <a:pt x="414405" y="64620"/>
                  </a:lnTo>
                  <a:lnTo>
                    <a:pt x="478497" y="97548"/>
                  </a:lnTo>
                  <a:lnTo>
                    <a:pt x="527634" y="146076"/>
                  </a:lnTo>
                  <a:lnTo>
                    <a:pt x="562559" y="203187"/>
                  </a:lnTo>
                  <a:lnTo>
                    <a:pt x="583112" y="260281"/>
                  </a:lnTo>
                  <a:lnTo>
                    <a:pt x="591883" y="313651"/>
                  </a:lnTo>
                  <a:lnTo>
                    <a:pt x="648589" y="313651"/>
                  </a:lnTo>
                  <a:lnTo>
                    <a:pt x="641278" y="263301"/>
                  </a:lnTo>
                  <a:lnTo>
                    <a:pt x="627436" y="212813"/>
                  </a:lnTo>
                  <a:lnTo>
                    <a:pt x="607738" y="166657"/>
                  </a:lnTo>
                  <a:lnTo>
                    <a:pt x="582225" y="124937"/>
                  </a:lnTo>
                  <a:lnTo>
                    <a:pt x="550938" y="87756"/>
                  </a:lnTo>
                  <a:lnTo>
                    <a:pt x="514808" y="56265"/>
                  </a:lnTo>
                  <a:lnTo>
                    <a:pt x="510456" y="53581"/>
                  </a:lnTo>
                  <a:close/>
                </a:path>
              </a:pathLst>
            </a:custGeom>
            <a:solidFill>
              <a:srgbClr val="0033EB"/>
            </a:solidFill>
          </p:spPr>
          <p:txBody>
            <a:bodyPr wrap="square" lIns="0" tIns="0" rIns="0" bIns="0" rtlCol="0"/>
            <a:lstStyle/>
            <a:p>
              <a:endParaRPr/>
            </a:p>
          </p:txBody>
        </p:sp>
        <p:sp>
          <p:nvSpPr>
            <p:cNvPr id="27" name="object 6">
              <a:extLst>
                <a:ext uri="{FF2B5EF4-FFF2-40B4-BE49-F238E27FC236}">
                  <a16:creationId xmlns:a16="http://schemas.microsoft.com/office/drawing/2014/main" id="{98191812-63FE-7248-ABFB-406A7E863231}"/>
                </a:ext>
              </a:extLst>
            </p:cNvPr>
            <p:cNvSpPr/>
            <p:nvPr/>
          </p:nvSpPr>
          <p:spPr>
            <a:xfrm>
              <a:off x="1792682" y="1260005"/>
              <a:ext cx="880110" cy="880110"/>
            </a:xfrm>
            <a:custGeom>
              <a:avLst/>
              <a:gdLst/>
              <a:ahLst/>
              <a:cxnLst/>
              <a:rect l="l" t="t" r="r" b="b"/>
              <a:pathLst>
                <a:path w="880110" h="880110">
                  <a:moveTo>
                    <a:pt x="690651" y="0"/>
                  </a:moveTo>
                  <a:lnTo>
                    <a:pt x="439991" y="250672"/>
                  </a:lnTo>
                  <a:lnTo>
                    <a:pt x="189318" y="0"/>
                  </a:lnTo>
                  <a:lnTo>
                    <a:pt x="0" y="189318"/>
                  </a:lnTo>
                  <a:lnTo>
                    <a:pt x="250659" y="439978"/>
                  </a:lnTo>
                  <a:lnTo>
                    <a:pt x="0" y="690651"/>
                  </a:lnTo>
                  <a:lnTo>
                    <a:pt x="189318" y="879970"/>
                  </a:lnTo>
                  <a:lnTo>
                    <a:pt x="439991" y="629310"/>
                  </a:lnTo>
                  <a:lnTo>
                    <a:pt x="690651" y="879970"/>
                  </a:lnTo>
                  <a:lnTo>
                    <a:pt x="879970" y="690651"/>
                  </a:lnTo>
                  <a:lnTo>
                    <a:pt x="629310" y="439978"/>
                  </a:lnTo>
                  <a:lnTo>
                    <a:pt x="879970" y="189318"/>
                  </a:lnTo>
                  <a:lnTo>
                    <a:pt x="690651" y="0"/>
                  </a:lnTo>
                  <a:close/>
                </a:path>
              </a:pathLst>
            </a:custGeom>
            <a:solidFill>
              <a:srgbClr val="0033EB"/>
            </a:solidFill>
          </p:spPr>
          <p:txBody>
            <a:bodyPr wrap="square" lIns="0" tIns="0" rIns="0" bIns="0" rtlCol="0"/>
            <a:lstStyle/>
            <a:p>
              <a:endParaRPr/>
            </a:p>
          </p:txBody>
        </p:sp>
      </p:grpSp>
      <p:sp>
        <p:nvSpPr>
          <p:cNvPr id="5" name="Tekstvak 4">
            <a:extLst>
              <a:ext uri="{FF2B5EF4-FFF2-40B4-BE49-F238E27FC236}">
                <a16:creationId xmlns:a16="http://schemas.microsoft.com/office/drawing/2014/main" id="{0C1DFCEF-D374-D144-809D-975A18E90525}"/>
              </a:ext>
            </a:extLst>
          </p:cNvPr>
          <p:cNvSpPr txBox="1"/>
          <p:nvPr/>
        </p:nvSpPr>
        <p:spPr>
          <a:xfrm>
            <a:off x="5659196" y="459980"/>
            <a:ext cx="4247317" cy="923330"/>
          </a:xfrm>
          <a:prstGeom prst="rect">
            <a:avLst/>
          </a:prstGeom>
          <a:noFill/>
        </p:spPr>
        <p:txBody>
          <a:bodyPr wrap="none" lIns="0" rtlCol="0">
            <a:spAutoFit/>
          </a:bodyPr>
          <a:lstStyle/>
          <a:p>
            <a:pPr algn="l"/>
            <a:r>
              <a:rPr lang="nl-BE" sz="5400" spc="-25" dirty="0">
                <a:solidFill>
                  <a:srgbClr val="0F39E3"/>
                </a:solidFill>
                <a:latin typeface="Darker Grotesque Light" pitchFamily="2" charset="0"/>
                <a:cs typeface="DM Serif Display"/>
              </a:rPr>
              <a:t>How we help you</a:t>
            </a:r>
            <a:endParaRPr lang="nl-NL" sz="5400" dirty="0">
              <a:latin typeface="Darker Grotesque Light" pitchFamily="2" charset="0"/>
            </a:endParaRPr>
          </a:p>
        </p:txBody>
      </p:sp>
      <p:pic>
        <p:nvPicPr>
          <p:cNvPr id="33" name="Afbeelding 32">
            <a:extLst>
              <a:ext uri="{FF2B5EF4-FFF2-40B4-BE49-F238E27FC236}">
                <a16:creationId xmlns:a16="http://schemas.microsoft.com/office/drawing/2014/main" id="{843CB5FA-8409-5149-A6AB-98DD704E3074}"/>
              </a:ext>
            </a:extLst>
          </p:cNvPr>
          <p:cNvPicPr>
            <a:picLocks noChangeAspect="1"/>
          </p:cNvPicPr>
          <p:nvPr/>
        </p:nvPicPr>
        <p:blipFill>
          <a:blip r:embed="rId4"/>
          <a:stretch>
            <a:fillRect/>
          </a:stretch>
        </p:blipFill>
        <p:spPr>
          <a:xfrm>
            <a:off x="14619476" y="8477220"/>
            <a:ext cx="4645965" cy="4432359"/>
          </a:xfrm>
          <a:prstGeom prst="rect">
            <a:avLst/>
          </a:prstGeom>
        </p:spPr>
      </p:pic>
    </p:spTree>
    <p:extLst>
      <p:ext uri="{BB962C8B-B14F-4D97-AF65-F5344CB8AC3E}">
        <p14:creationId xmlns:p14="http://schemas.microsoft.com/office/powerpoint/2010/main" val="3760781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 name="Rechthoek 56">
            <a:extLst>
              <a:ext uri="{FF2B5EF4-FFF2-40B4-BE49-F238E27FC236}">
                <a16:creationId xmlns:a16="http://schemas.microsoft.com/office/drawing/2014/main" id="{5C1A01C0-B3CE-CD4E-B72D-F9F90F1F52B7}"/>
              </a:ext>
            </a:extLst>
          </p:cNvPr>
          <p:cNvSpPr/>
          <p:nvPr/>
        </p:nvSpPr>
        <p:spPr>
          <a:xfrm>
            <a:off x="0" y="4151754"/>
            <a:ext cx="19265899" cy="4698400"/>
          </a:xfrm>
          <a:prstGeom prst="rect">
            <a:avLst/>
          </a:prstGeom>
          <a:solidFill>
            <a:srgbClr val="0F3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58" name="Groep 57">
            <a:extLst>
              <a:ext uri="{FF2B5EF4-FFF2-40B4-BE49-F238E27FC236}">
                <a16:creationId xmlns:a16="http://schemas.microsoft.com/office/drawing/2014/main" id="{AD938B55-F804-ED4B-B156-838D128BDC5F}"/>
              </a:ext>
            </a:extLst>
          </p:cNvPr>
          <p:cNvGrpSpPr/>
          <p:nvPr/>
        </p:nvGrpSpPr>
        <p:grpSpPr>
          <a:xfrm>
            <a:off x="714435" y="4151754"/>
            <a:ext cx="17745697" cy="348611"/>
            <a:chOff x="714435" y="2499253"/>
            <a:chExt cx="17745697" cy="1842702"/>
          </a:xfrm>
          <a:gradFill>
            <a:gsLst>
              <a:gs pos="99000">
                <a:schemeClr val="bg1">
                  <a:alpha val="32000"/>
                </a:schemeClr>
              </a:gs>
              <a:gs pos="8000">
                <a:srgbClr val="0F39E3">
                  <a:alpha val="33000"/>
                </a:srgbClr>
              </a:gs>
            </a:gsLst>
            <a:lin ang="5400000" scaled="1"/>
          </a:gradFill>
        </p:grpSpPr>
        <p:sp>
          <p:nvSpPr>
            <p:cNvPr id="59" name="Ovaal 58">
              <a:extLst>
                <a:ext uri="{FF2B5EF4-FFF2-40B4-BE49-F238E27FC236}">
                  <a16:creationId xmlns:a16="http://schemas.microsoft.com/office/drawing/2014/main" id="{28302024-FFDB-D84C-8D17-CB4A6BF9F70D}"/>
                </a:ext>
              </a:extLst>
            </p:cNvPr>
            <p:cNvSpPr/>
            <p:nvPr/>
          </p:nvSpPr>
          <p:spPr>
            <a:xfrm>
              <a:off x="714435" y="2499253"/>
              <a:ext cx="1842702" cy="1842702"/>
            </a:xfrm>
            <a:prstGeom prst="ellipse">
              <a:avLst/>
            </a:prstGeom>
            <a:grpFill/>
            <a:ln w="38100"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0" name="Ovaal 59">
              <a:extLst>
                <a:ext uri="{FF2B5EF4-FFF2-40B4-BE49-F238E27FC236}">
                  <a16:creationId xmlns:a16="http://schemas.microsoft.com/office/drawing/2014/main" id="{1B19A5C5-412B-3D4E-AF19-E6E89472E036}"/>
                </a:ext>
              </a:extLst>
            </p:cNvPr>
            <p:cNvSpPr/>
            <p:nvPr/>
          </p:nvSpPr>
          <p:spPr>
            <a:xfrm>
              <a:off x="3364934" y="2499253"/>
              <a:ext cx="1842702" cy="1842702"/>
            </a:xfrm>
            <a:prstGeom prst="ellipse">
              <a:avLst/>
            </a:prstGeom>
            <a:grpFill/>
            <a:ln w="38100"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1" name="Ovaal 60">
              <a:extLst>
                <a:ext uri="{FF2B5EF4-FFF2-40B4-BE49-F238E27FC236}">
                  <a16:creationId xmlns:a16="http://schemas.microsoft.com/office/drawing/2014/main" id="{C6784E30-13C6-A24D-A12B-CDCCBC83BFE5}"/>
                </a:ext>
              </a:extLst>
            </p:cNvPr>
            <p:cNvSpPr/>
            <p:nvPr/>
          </p:nvSpPr>
          <p:spPr>
            <a:xfrm>
              <a:off x="6015433" y="2499253"/>
              <a:ext cx="1842702" cy="1842702"/>
            </a:xfrm>
            <a:prstGeom prst="ellipse">
              <a:avLst/>
            </a:prstGeom>
            <a:grpFill/>
            <a:ln w="38100"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2" name="Ovaal 61">
              <a:extLst>
                <a:ext uri="{FF2B5EF4-FFF2-40B4-BE49-F238E27FC236}">
                  <a16:creationId xmlns:a16="http://schemas.microsoft.com/office/drawing/2014/main" id="{6A37D369-31DB-BF4E-AAEF-624F6FDB1CD9}"/>
                </a:ext>
              </a:extLst>
            </p:cNvPr>
            <p:cNvSpPr/>
            <p:nvPr/>
          </p:nvSpPr>
          <p:spPr>
            <a:xfrm>
              <a:off x="8665932" y="2499253"/>
              <a:ext cx="1842702" cy="1842702"/>
            </a:xfrm>
            <a:prstGeom prst="ellipse">
              <a:avLst/>
            </a:prstGeom>
            <a:grpFill/>
            <a:ln w="38100"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Ovaal 62">
              <a:extLst>
                <a:ext uri="{FF2B5EF4-FFF2-40B4-BE49-F238E27FC236}">
                  <a16:creationId xmlns:a16="http://schemas.microsoft.com/office/drawing/2014/main" id="{D9BF118B-8635-9943-B941-60F8BAF9D274}"/>
                </a:ext>
              </a:extLst>
            </p:cNvPr>
            <p:cNvSpPr/>
            <p:nvPr/>
          </p:nvSpPr>
          <p:spPr>
            <a:xfrm>
              <a:off x="11316431" y="2499253"/>
              <a:ext cx="1842702" cy="1842702"/>
            </a:xfrm>
            <a:prstGeom prst="ellipse">
              <a:avLst/>
            </a:prstGeom>
            <a:grpFill/>
            <a:ln w="38100"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Ovaal 63">
              <a:extLst>
                <a:ext uri="{FF2B5EF4-FFF2-40B4-BE49-F238E27FC236}">
                  <a16:creationId xmlns:a16="http://schemas.microsoft.com/office/drawing/2014/main" id="{70739305-54D1-3744-AA18-29C03BAEBB51}"/>
                </a:ext>
              </a:extLst>
            </p:cNvPr>
            <p:cNvSpPr/>
            <p:nvPr/>
          </p:nvSpPr>
          <p:spPr>
            <a:xfrm>
              <a:off x="13966930" y="2499253"/>
              <a:ext cx="1842702" cy="1842702"/>
            </a:xfrm>
            <a:prstGeom prst="ellipse">
              <a:avLst/>
            </a:prstGeom>
            <a:grpFill/>
            <a:ln w="38100"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5" name="Ovaal 64">
              <a:extLst>
                <a:ext uri="{FF2B5EF4-FFF2-40B4-BE49-F238E27FC236}">
                  <a16:creationId xmlns:a16="http://schemas.microsoft.com/office/drawing/2014/main" id="{A9EB4553-08D0-C147-8316-1896314A6F8C}"/>
                </a:ext>
              </a:extLst>
            </p:cNvPr>
            <p:cNvSpPr/>
            <p:nvPr/>
          </p:nvSpPr>
          <p:spPr>
            <a:xfrm>
              <a:off x="16617430" y="2499253"/>
              <a:ext cx="1842702" cy="1842702"/>
            </a:xfrm>
            <a:prstGeom prst="ellipse">
              <a:avLst/>
            </a:prstGeom>
            <a:grpFill/>
            <a:ln w="38100"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8" name="Groep 7">
            <a:extLst>
              <a:ext uri="{FF2B5EF4-FFF2-40B4-BE49-F238E27FC236}">
                <a16:creationId xmlns:a16="http://schemas.microsoft.com/office/drawing/2014/main" id="{4CDBCD1A-4423-C644-A2E1-F0B78B9C27E5}"/>
              </a:ext>
            </a:extLst>
          </p:cNvPr>
          <p:cNvGrpSpPr/>
          <p:nvPr/>
        </p:nvGrpSpPr>
        <p:grpSpPr>
          <a:xfrm>
            <a:off x="714435" y="2499253"/>
            <a:ext cx="17745697" cy="1842702"/>
            <a:chOff x="714435" y="2499253"/>
            <a:chExt cx="17745697" cy="1842702"/>
          </a:xfrm>
        </p:grpSpPr>
        <p:sp>
          <p:nvSpPr>
            <p:cNvPr id="6" name="Ovaal 5">
              <a:extLst>
                <a:ext uri="{FF2B5EF4-FFF2-40B4-BE49-F238E27FC236}">
                  <a16:creationId xmlns:a16="http://schemas.microsoft.com/office/drawing/2014/main" id="{2FB100C2-0698-B842-A42F-D00B4EA47FDA}"/>
                </a:ext>
              </a:extLst>
            </p:cNvPr>
            <p:cNvSpPr/>
            <p:nvPr/>
          </p:nvSpPr>
          <p:spPr>
            <a:xfrm>
              <a:off x="714435" y="2499253"/>
              <a:ext cx="1842702" cy="1842702"/>
            </a:xfrm>
            <a:prstGeom prst="ellipse">
              <a:avLst/>
            </a:prstGeom>
            <a:solidFill>
              <a:schemeClr val="bg1"/>
            </a:solidFill>
            <a:ln w="38100" cap="rnd">
              <a:solidFill>
                <a:srgbClr val="EA529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al 50">
              <a:extLst>
                <a:ext uri="{FF2B5EF4-FFF2-40B4-BE49-F238E27FC236}">
                  <a16:creationId xmlns:a16="http://schemas.microsoft.com/office/drawing/2014/main" id="{FCBEAA02-E030-144F-9171-0EF21156F3C5}"/>
                </a:ext>
              </a:extLst>
            </p:cNvPr>
            <p:cNvSpPr/>
            <p:nvPr/>
          </p:nvSpPr>
          <p:spPr>
            <a:xfrm>
              <a:off x="3364934" y="2499253"/>
              <a:ext cx="1842702" cy="1842702"/>
            </a:xfrm>
            <a:prstGeom prst="ellipse">
              <a:avLst/>
            </a:prstGeom>
            <a:solidFill>
              <a:schemeClr val="bg1"/>
            </a:solidFill>
            <a:ln w="38100" cap="rnd">
              <a:solidFill>
                <a:srgbClr val="EA529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Ovaal 51">
              <a:extLst>
                <a:ext uri="{FF2B5EF4-FFF2-40B4-BE49-F238E27FC236}">
                  <a16:creationId xmlns:a16="http://schemas.microsoft.com/office/drawing/2014/main" id="{6045CE38-0FA9-6E46-BAE3-D756FBC1E5F1}"/>
                </a:ext>
              </a:extLst>
            </p:cNvPr>
            <p:cNvSpPr/>
            <p:nvPr/>
          </p:nvSpPr>
          <p:spPr>
            <a:xfrm>
              <a:off x="6015433" y="2499253"/>
              <a:ext cx="1842702" cy="1842702"/>
            </a:xfrm>
            <a:prstGeom prst="ellipse">
              <a:avLst/>
            </a:prstGeom>
            <a:solidFill>
              <a:schemeClr val="bg1"/>
            </a:solidFill>
            <a:ln w="38100" cap="rnd">
              <a:solidFill>
                <a:srgbClr val="EA529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Ovaal 52">
              <a:extLst>
                <a:ext uri="{FF2B5EF4-FFF2-40B4-BE49-F238E27FC236}">
                  <a16:creationId xmlns:a16="http://schemas.microsoft.com/office/drawing/2014/main" id="{A6166099-2F17-8144-A505-EDB372A57B17}"/>
                </a:ext>
              </a:extLst>
            </p:cNvPr>
            <p:cNvSpPr/>
            <p:nvPr/>
          </p:nvSpPr>
          <p:spPr>
            <a:xfrm>
              <a:off x="8665932" y="2499253"/>
              <a:ext cx="1842702" cy="1842702"/>
            </a:xfrm>
            <a:prstGeom prst="ellipse">
              <a:avLst/>
            </a:prstGeom>
            <a:solidFill>
              <a:schemeClr val="bg1"/>
            </a:solidFill>
            <a:ln w="38100" cap="rnd">
              <a:solidFill>
                <a:srgbClr val="EA529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Ovaal 53">
              <a:extLst>
                <a:ext uri="{FF2B5EF4-FFF2-40B4-BE49-F238E27FC236}">
                  <a16:creationId xmlns:a16="http://schemas.microsoft.com/office/drawing/2014/main" id="{6C1AA654-631A-F645-B4A3-CC3A54564E92}"/>
                </a:ext>
              </a:extLst>
            </p:cNvPr>
            <p:cNvSpPr/>
            <p:nvPr/>
          </p:nvSpPr>
          <p:spPr>
            <a:xfrm>
              <a:off x="11316431" y="2499253"/>
              <a:ext cx="1842702" cy="1842702"/>
            </a:xfrm>
            <a:prstGeom prst="ellipse">
              <a:avLst/>
            </a:prstGeom>
            <a:solidFill>
              <a:schemeClr val="bg1"/>
            </a:solidFill>
            <a:ln w="38100" cap="rnd">
              <a:solidFill>
                <a:srgbClr val="EA529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Ovaal 54">
              <a:extLst>
                <a:ext uri="{FF2B5EF4-FFF2-40B4-BE49-F238E27FC236}">
                  <a16:creationId xmlns:a16="http://schemas.microsoft.com/office/drawing/2014/main" id="{D0CA8B43-170B-FC49-B9E5-F99A3BA16412}"/>
                </a:ext>
              </a:extLst>
            </p:cNvPr>
            <p:cNvSpPr/>
            <p:nvPr/>
          </p:nvSpPr>
          <p:spPr>
            <a:xfrm>
              <a:off x="13966930" y="2499253"/>
              <a:ext cx="1842702" cy="1842702"/>
            </a:xfrm>
            <a:prstGeom prst="ellipse">
              <a:avLst/>
            </a:prstGeom>
            <a:solidFill>
              <a:schemeClr val="bg1"/>
            </a:solidFill>
            <a:ln w="38100" cap="rnd">
              <a:solidFill>
                <a:srgbClr val="EA529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Ovaal 55">
              <a:extLst>
                <a:ext uri="{FF2B5EF4-FFF2-40B4-BE49-F238E27FC236}">
                  <a16:creationId xmlns:a16="http://schemas.microsoft.com/office/drawing/2014/main" id="{661A81FB-7EC4-9344-89D7-18C7813BD806}"/>
                </a:ext>
              </a:extLst>
            </p:cNvPr>
            <p:cNvSpPr/>
            <p:nvPr/>
          </p:nvSpPr>
          <p:spPr>
            <a:xfrm>
              <a:off x="16617430" y="2499253"/>
              <a:ext cx="1842702" cy="1842702"/>
            </a:xfrm>
            <a:prstGeom prst="ellipse">
              <a:avLst/>
            </a:prstGeom>
            <a:solidFill>
              <a:schemeClr val="bg1"/>
            </a:solidFill>
            <a:ln w="38100" cap="rnd">
              <a:solidFill>
                <a:srgbClr val="EA529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30" name="object 4">
            <a:extLst>
              <a:ext uri="{FF2B5EF4-FFF2-40B4-BE49-F238E27FC236}">
                <a16:creationId xmlns:a16="http://schemas.microsoft.com/office/drawing/2014/main" id="{DFD98136-4D1F-0F4E-8D56-CD45A471593C}"/>
              </a:ext>
            </a:extLst>
          </p:cNvPr>
          <p:cNvSpPr txBox="1"/>
          <p:nvPr/>
        </p:nvSpPr>
        <p:spPr>
          <a:xfrm>
            <a:off x="4066375" y="777604"/>
            <a:ext cx="5844107" cy="1120820"/>
          </a:xfrm>
          <a:prstGeom prst="rect">
            <a:avLst/>
          </a:prstGeom>
        </p:spPr>
        <p:txBody>
          <a:bodyPr vert="horz" wrap="square" lIns="0" tIns="12700" rIns="0" bIns="0" rtlCol="0">
            <a:spAutoFit/>
          </a:bodyPr>
          <a:lstStyle/>
          <a:p>
            <a:pPr marL="12700" algn="l">
              <a:lnSpc>
                <a:spcPct val="100000"/>
              </a:lnSpc>
              <a:spcBef>
                <a:spcPts val="100"/>
              </a:spcBef>
              <a:tabLst>
                <a:tab pos="1849120" algn="l"/>
                <a:tab pos="3364865" algn="l"/>
                <a:tab pos="6097270" algn="l"/>
              </a:tabLst>
            </a:pPr>
            <a:r>
              <a:rPr sz="7200" spc="-25" dirty="0">
                <a:solidFill>
                  <a:srgbClr val="0F39E3"/>
                </a:solidFill>
                <a:latin typeface="Darker Grotesque Light" pitchFamily="2" charset="0"/>
                <a:cs typeface="DM Serif Display"/>
              </a:rPr>
              <a:t>you</a:t>
            </a:r>
            <a:r>
              <a:rPr lang="nl-NL" sz="7200" spc="-25" dirty="0">
                <a:solidFill>
                  <a:srgbClr val="0F39E3"/>
                </a:solidFill>
                <a:latin typeface="Darker Grotesque Light" pitchFamily="2" charset="0"/>
                <a:cs typeface="DM Serif Display"/>
              </a:rPr>
              <a:t> </a:t>
            </a:r>
            <a:r>
              <a:rPr sz="7200" spc="-10" dirty="0">
                <a:solidFill>
                  <a:srgbClr val="0F39E3"/>
                </a:solidFill>
                <a:latin typeface="Darker Grotesque Light" pitchFamily="2" charset="0"/>
                <a:cs typeface="DM Serif Display"/>
              </a:rPr>
              <a:t>choose</a:t>
            </a:r>
            <a:r>
              <a:rPr lang="nl-NL" sz="7200" spc="-10" dirty="0">
                <a:solidFill>
                  <a:srgbClr val="0F39E3"/>
                </a:solidFill>
                <a:latin typeface="Darker Grotesque Light" pitchFamily="2" charset="0"/>
                <a:cs typeface="DM Serif Display"/>
              </a:rPr>
              <a:t> </a:t>
            </a:r>
            <a:r>
              <a:rPr lang="nl-BE" sz="7200" spc="-25" dirty="0">
                <a:solidFill>
                  <a:srgbClr val="0F39E3"/>
                </a:solidFill>
                <a:latin typeface="Darker Grotesque Light" pitchFamily="2" charset="0"/>
                <a:cs typeface="DM Serif Display"/>
              </a:rPr>
              <a:t>us</a:t>
            </a:r>
            <a:endParaRPr sz="7200" dirty="0">
              <a:solidFill>
                <a:srgbClr val="0F39E3"/>
              </a:solidFill>
              <a:latin typeface="Darker Grotesque Light" pitchFamily="2" charset="0"/>
              <a:cs typeface="DM Serif Display"/>
            </a:endParaRPr>
          </a:p>
        </p:txBody>
      </p:sp>
      <p:sp>
        <p:nvSpPr>
          <p:cNvPr id="32" name="object 6">
            <a:extLst>
              <a:ext uri="{FF2B5EF4-FFF2-40B4-BE49-F238E27FC236}">
                <a16:creationId xmlns:a16="http://schemas.microsoft.com/office/drawing/2014/main" id="{E890B2BB-3AD3-174D-968C-09E0864B825B}"/>
              </a:ext>
            </a:extLst>
          </p:cNvPr>
          <p:cNvSpPr txBox="1"/>
          <p:nvPr/>
        </p:nvSpPr>
        <p:spPr>
          <a:xfrm>
            <a:off x="-5543274" y="2120807"/>
            <a:ext cx="5069384" cy="6770893"/>
          </a:xfrm>
          <a:prstGeom prst="rect">
            <a:avLst/>
          </a:prstGeom>
        </p:spPr>
        <p:txBody>
          <a:bodyPr vert="horz" wrap="square" lIns="0" tIns="15875" rIns="0" bIns="0" rtlCol="0">
            <a:spAutoFit/>
          </a:bodyPr>
          <a:lstStyle/>
          <a:p>
            <a:pPr marL="12700" marR="5080" indent="-635" algn="just">
              <a:lnSpc>
                <a:spcPct val="139100"/>
              </a:lnSpc>
              <a:spcBef>
                <a:spcPts val="125"/>
              </a:spcBef>
            </a:pPr>
            <a:r>
              <a:rPr spc="-10" dirty="0">
                <a:solidFill>
                  <a:srgbClr val="0F39E3"/>
                </a:solidFill>
                <a:latin typeface="DM Serif Display"/>
                <a:cs typeface="DM Serif Display"/>
              </a:rPr>
              <a:t>Market</a:t>
            </a:r>
            <a:r>
              <a:rPr spc="-30" dirty="0">
                <a:solidFill>
                  <a:srgbClr val="0F39E3"/>
                </a:solidFill>
                <a:latin typeface="DM Serif Display"/>
                <a:cs typeface="DM Serif Display"/>
              </a:rPr>
              <a:t> </a:t>
            </a:r>
            <a:r>
              <a:rPr dirty="0">
                <a:solidFill>
                  <a:srgbClr val="0F39E3"/>
                </a:solidFill>
                <a:latin typeface="DM Serif Display"/>
                <a:cs typeface="DM Serif Display"/>
              </a:rPr>
              <a:t>leader</a:t>
            </a:r>
            <a:r>
              <a:rPr spc="-15" dirty="0">
                <a:solidFill>
                  <a:srgbClr val="0F39E3"/>
                </a:solidFill>
                <a:latin typeface="DM Serif Display"/>
                <a:cs typeface="DM Serif Display"/>
              </a:rPr>
              <a:t> </a:t>
            </a:r>
            <a:r>
              <a:rPr sz="1600" dirty="0">
                <a:solidFill>
                  <a:srgbClr val="0F39E3"/>
                </a:solidFill>
                <a:latin typeface="Montserrat"/>
                <a:cs typeface="Montserrat"/>
              </a:rPr>
              <a:t>in</a:t>
            </a:r>
            <a:r>
              <a:rPr sz="1600" spc="-30" dirty="0">
                <a:solidFill>
                  <a:srgbClr val="0F39E3"/>
                </a:solidFill>
                <a:latin typeface="Montserrat"/>
                <a:cs typeface="Montserrat"/>
              </a:rPr>
              <a:t> </a:t>
            </a:r>
            <a:r>
              <a:rPr sz="1600" dirty="0">
                <a:solidFill>
                  <a:srgbClr val="0F39E3"/>
                </a:solidFill>
                <a:latin typeface="Montserrat"/>
                <a:cs typeface="Montserrat"/>
              </a:rPr>
              <a:t>mystery</a:t>
            </a:r>
            <a:r>
              <a:rPr sz="1600" spc="-30" dirty="0">
                <a:solidFill>
                  <a:srgbClr val="0F39E3"/>
                </a:solidFill>
                <a:latin typeface="Montserrat"/>
                <a:cs typeface="Montserrat"/>
              </a:rPr>
              <a:t> </a:t>
            </a:r>
            <a:r>
              <a:rPr sz="1600" dirty="0">
                <a:solidFill>
                  <a:srgbClr val="0F39E3"/>
                </a:solidFill>
                <a:latin typeface="Montserrat"/>
                <a:cs typeface="Montserrat"/>
              </a:rPr>
              <a:t>guest</a:t>
            </a:r>
            <a:r>
              <a:rPr sz="1600" spc="-30" dirty="0">
                <a:solidFill>
                  <a:srgbClr val="0F39E3"/>
                </a:solidFill>
                <a:latin typeface="Montserrat"/>
                <a:cs typeface="Montserrat"/>
              </a:rPr>
              <a:t> </a:t>
            </a:r>
            <a:r>
              <a:rPr sz="1600" dirty="0">
                <a:solidFill>
                  <a:srgbClr val="0F39E3"/>
                </a:solidFill>
                <a:latin typeface="Montserrat"/>
                <a:cs typeface="Montserrat"/>
              </a:rPr>
              <a:t>research</a:t>
            </a:r>
            <a:r>
              <a:rPr sz="1600" spc="-25" dirty="0">
                <a:solidFill>
                  <a:srgbClr val="0F39E3"/>
                </a:solidFill>
                <a:latin typeface="Montserrat"/>
                <a:cs typeface="Montserrat"/>
              </a:rPr>
              <a:t> and </a:t>
            </a:r>
            <a:r>
              <a:rPr sz="1600" dirty="0">
                <a:solidFill>
                  <a:srgbClr val="0F39E3"/>
                </a:solidFill>
                <a:latin typeface="Montserrat"/>
                <a:cs typeface="Montserrat"/>
              </a:rPr>
              <a:t>audits</a:t>
            </a:r>
            <a:r>
              <a:rPr sz="1600" spc="-15" dirty="0">
                <a:solidFill>
                  <a:srgbClr val="0F39E3"/>
                </a:solidFill>
                <a:latin typeface="Montserrat"/>
                <a:cs typeface="Montserrat"/>
              </a:rPr>
              <a:t> </a:t>
            </a:r>
            <a:r>
              <a:rPr sz="1600" dirty="0">
                <a:solidFill>
                  <a:srgbClr val="0F39E3"/>
                </a:solidFill>
                <a:latin typeface="Montserrat"/>
                <a:cs typeface="Montserrat"/>
              </a:rPr>
              <a:t>in</a:t>
            </a:r>
            <a:r>
              <a:rPr sz="1600" spc="-15" dirty="0">
                <a:solidFill>
                  <a:srgbClr val="0F39E3"/>
                </a:solidFill>
                <a:latin typeface="Montserrat"/>
                <a:cs typeface="Montserrat"/>
              </a:rPr>
              <a:t> </a:t>
            </a:r>
            <a:r>
              <a:rPr sz="1600" dirty="0">
                <a:solidFill>
                  <a:srgbClr val="0F39E3"/>
                </a:solidFill>
                <a:latin typeface="Montserrat"/>
                <a:cs typeface="Montserrat"/>
              </a:rPr>
              <a:t>the</a:t>
            </a:r>
            <a:r>
              <a:rPr sz="1600" spc="-15" dirty="0">
                <a:solidFill>
                  <a:srgbClr val="0F39E3"/>
                </a:solidFill>
                <a:latin typeface="Montserrat"/>
                <a:cs typeface="Montserrat"/>
              </a:rPr>
              <a:t> </a:t>
            </a:r>
            <a:r>
              <a:rPr sz="1600" dirty="0">
                <a:solidFill>
                  <a:srgbClr val="0F39E3"/>
                </a:solidFill>
                <a:latin typeface="Montserrat"/>
                <a:cs typeface="Montserrat"/>
              </a:rPr>
              <a:t>Benelux.</a:t>
            </a:r>
            <a:r>
              <a:rPr sz="1600" spc="-15" dirty="0">
                <a:solidFill>
                  <a:srgbClr val="0F39E3"/>
                </a:solidFill>
                <a:latin typeface="Montserrat"/>
                <a:cs typeface="Montserrat"/>
              </a:rPr>
              <a:t> </a:t>
            </a:r>
            <a:r>
              <a:rPr sz="1600" dirty="0">
                <a:solidFill>
                  <a:srgbClr val="0F39E3"/>
                </a:solidFill>
                <a:latin typeface="Montserrat"/>
                <a:cs typeface="Montserrat"/>
              </a:rPr>
              <a:t>We</a:t>
            </a:r>
            <a:r>
              <a:rPr sz="1600" spc="-15" dirty="0">
                <a:solidFill>
                  <a:srgbClr val="0F39E3"/>
                </a:solidFill>
                <a:latin typeface="Montserrat"/>
                <a:cs typeface="Montserrat"/>
              </a:rPr>
              <a:t> </a:t>
            </a:r>
            <a:r>
              <a:rPr sz="1600" dirty="0">
                <a:solidFill>
                  <a:srgbClr val="0F39E3"/>
                </a:solidFill>
                <a:latin typeface="Montserrat"/>
                <a:cs typeface="Montserrat"/>
              </a:rPr>
              <a:t>have</a:t>
            </a:r>
            <a:r>
              <a:rPr sz="1600" spc="-15" dirty="0">
                <a:solidFill>
                  <a:srgbClr val="0F39E3"/>
                </a:solidFill>
                <a:latin typeface="Montserrat"/>
                <a:cs typeface="Montserrat"/>
              </a:rPr>
              <a:t> </a:t>
            </a:r>
            <a:r>
              <a:rPr sz="1600" dirty="0">
                <a:solidFill>
                  <a:srgbClr val="0F39E3"/>
                </a:solidFill>
                <a:latin typeface="Montserrat"/>
                <a:cs typeface="Montserrat"/>
              </a:rPr>
              <a:t>been</a:t>
            </a:r>
            <a:r>
              <a:rPr sz="1600" spc="-15" dirty="0">
                <a:solidFill>
                  <a:srgbClr val="0F39E3"/>
                </a:solidFill>
                <a:latin typeface="Montserrat"/>
                <a:cs typeface="Montserrat"/>
              </a:rPr>
              <a:t> </a:t>
            </a:r>
            <a:r>
              <a:rPr sz="1600" dirty="0">
                <a:solidFill>
                  <a:srgbClr val="0F39E3"/>
                </a:solidFill>
                <a:latin typeface="Montserrat"/>
                <a:cs typeface="Montserrat"/>
              </a:rPr>
              <a:t>the</a:t>
            </a:r>
            <a:r>
              <a:rPr sz="1600" spc="-15" dirty="0">
                <a:solidFill>
                  <a:srgbClr val="0F39E3"/>
                </a:solidFill>
                <a:latin typeface="Montserrat"/>
                <a:cs typeface="Montserrat"/>
              </a:rPr>
              <a:t> </a:t>
            </a:r>
            <a:r>
              <a:rPr sz="1600" spc="-10" dirty="0">
                <a:solidFill>
                  <a:srgbClr val="0F39E3"/>
                </a:solidFill>
                <a:latin typeface="Montserrat"/>
                <a:cs typeface="Montserrat"/>
              </a:rPr>
              <a:t>partner </a:t>
            </a:r>
            <a:r>
              <a:rPr sz="1600" dirty="0">
                <a:solidFill>
                  <a:srgbClr val="0F39E3"/>
                </a:solidFill>
                <a:latin typeface="Montserrat"/>
                <a:cs typeface="Montserrat"/>
              </a:rPr>
              <a:t>of</a:t>
            </a:r>
            <a:r>
              <a:rPr sz="1600" spc="-20" dirty="0">
                <a:solidFill>
                  <a:srgbClr val="0F39E3"/>
                </a:solidFill>
                <a:latin typeface="Montserrat"/>
                <a:cs typeface="Montserrat"/>
              </a:rPr>
              <a:t> </a:t>
            </a:r>
            <a:r>
              <a:rPr sz="1600" dirty="0">
                <a:solidFill>
                  <a:srgbClr val="0F39E3"/>
                </a:solidFill>
                <a:latin typeface="Montserrat"/>
                <a:cs typeface="Montserrat"/>
              </a:rPr>
              <a:t>choice</a:t>
            </a:r>
            <a:r>
              <a:rPr sz="1600" spc="-20" dirty="0">
                <a:solidFill>
                  <a:srgbClr val="0F39E3"/>
                </a:solidFill>
                <a:latin typeface="Montserrat"/>
                <a:cs typeface="Montserrat"/>
              </a:rPr>
              <a:t> </a:t>
            </a:r>
            <a:r>
              <a:rPr sz="1600" dirty="0">
                <a:solidFill>
                  <a:srgbClr val="0F39E3"/>
                </a:solidFill>
                <a:latin typeface="Montserrat"/>
                <a:cs typeface="Montserrat"/>
              </a:rPr>
              <a:t>for</a:t>
            </a:r>
            <a:r>
              <a:rPr sz="1600" spc="-20" dirty="0">
                <a:solidFill>
                  <a:srgbClr val="0F39E3"/>
                </a:solidFill>
                <a:latin typeface="Montserrat"/>
                <a:cs typeface="Montserrat"/>
              </a:rPr>
              <a:t> </a:t>
            </a:r>
            <a:r>
              <a:rPr sz="1600" dirty="0">
                <a:solidFill>
                  <a:srgbClr val="0F39E3"/>
                </a:solidFill>
                <a:latin typeface="Montserrat"/>
                <a:cs typeface="Montserrat"/>
              </a:rPr>
              <a:t>dozens</a:t>
            </a:r>
            <a:r>
              <a:rPr sz="1600" spc="-15" dirty="0">
                <a:solidFill>
                  <a:srgbClr val="0F39E3"/>
                </a:solidFill>
                <a:latin typeface="Montserrat"/>
                <a:cs typeface="Montserrat"/>
              </a:rPr>
              <a:t> </a:t>
            </a:r>
            <a:r>
              <a:rPr sz="1600" dirty="0">
                <a:solidFill>
                  <a:srgbClr val="0F39E3"/>
                </a:solidFill>
                <a:latin typeface="Montserrat"/>
                <a:cs typeface="Montserrat"/>
              </a:rPr>
              <a:t>of</a:t>
            </a:r>
            <a:r>
              <a:rPr sz="1600" spc="-20" dirty="0">
                <a:solidFill>
                  <a:srgbClr val="0F39E3"/>
                </a:solidFill>
                <a:latin typeface="Montserrat"/>
                <a:cs typeface="Montserrat"/>
              </a:rPr>
              <a:t> </a:t>
            </a:r>
            <a:r>
              <a:rPr sz="1600" dirty="0">
                <a:solidFill>
                  <a:srgbClr val="0F39E3"/>
                </a:solidFill>
                <a:latin typeface="Montserrat"/>
                <a:cs typeface="Montserrat"/>
              </a:rPr>
              <a:t>customers</a:t>
            </a:r>
            <a:r>
              <a:rPr sz="1600" spc="-20" dirty="0">
                <a:solidFill>
                  <a:srgbClr val="0F39E3"/>
                </a:solidFill>
                <a:latin typeface="Montserrat"/>
                <a:cs typeface="Montserrat"/>
              </a:rPr>
              <a:t> </a:t>
            </a:r>
            <a:r>
              <a:rPr sz="1600" dirty="0">
                <a:solidFill>
                  <a:srgbClr val="0F39E3"/>
                </a:solidFill>
                <a:latin typeface="Montserrat"/>
                <a:cs typeface="Montserrat"/>
              </a:rPr>
              <a:t>for</a:t>
            </a:r>
            <a:r>
              <a:rPr sz="1600" spc="-15" dirty="0">
                <a:solidFill>
                  <a:srgbClr val="0F39E3"/>
                </a:solidFill>
                <a:latin typeface="Montserrat"/>
                <a:cs typeface="Montserrat"/>
              </a:rPr>
              <a:t> </a:t>
            </a:r>
            <a:r>
              <a:rPr sz="1600" spc="-10" dirty="0">
                <a:solidFill>
                  <a:srgbClr val="0F39E3"/>
                </a:solidFill>
                <a:latin typeface="Montserrat"/>
                <a:cs typeface="Montserrat"/>
              </a:rPr>
              <a:t>years.</a:t>
            </a:r>
            <a:endParaRPr lang="nl-NL" sz="1600" spc="-10" dirty="0">
              <a:solidFill>
                <a:srgbClr val="0F39E3"/>
              </a:solidFill>
              <a:latin typeface="Montserrat"/>
              <a:cs typeface="Montserrat"/>
            </a:endParaRPr>
          </a:p>
          <a:p>
            <a:pPr marL="12700" marR="5080" indent="-635" algn="just">
              <a:lnSpc>
                <a:spcPct val="139100"/>
              </a:lnSpc>
              <a:spcBef>
                <a:spcPts val="125"/>
              </a:spcBef>
            </a:pPr>
            <a:endParaRPr lang="nl-NL" sz="1600" spc="-10" dirty="0">
              <a:solidFill>
                <a:srgbClr val="0F39E3"/>
              </a:solidFill>
              <a:latin typeface="Montserrat"/>
              <a:cs typeface="Montserrat"/>
            </a:endParaRPr>
          </a:p>
          <a:p>
            <a:pPr marL="12700" marR="5080" indent="-635" algn="just">
              <a:lnSpc>
                <a:spcPct val="139100"/>
              </a:lnSpc>
              <a:spcBef>
                <a:spcPts val="125"/>
              </a:spcBef>
            </a:pPr>
            <a:r>
              <a:rPr lang="nl-NL" dirty="0" err="1">
                <a:solidFill>
                  <a:srgbClr val="0F39E3"/>
                </a:solidFill>
                <a:latin typeface="DM Serif Display"/>
                <a:cs typeface="DM Serif Display"/>
              </a:rPr>
              <a:t>Demonstrable</a:t>
            </a:r>
            <a:r>
              <a:rPr lang="nl-NL" spc="-40" dirty="0">
                <a:solidFill>
                  <a:srgbClr val="0F39E3"/>
                </a:solidFill>
                <a:latin typeface="DM Serif Display"/>
                <a:cs typeface="DM Serif Display"/>
              </a:rPr>
              <a:t> </a:t>
            </a:r>
            <a:r>
              <a:rPr lang="nl-NL" dirty="0" err="1">
                <a:solidFill>
                  <a:srgbClr val="0F39E3"/>
                </a:solidFill>
                <a:latin typeface="DM Serif Display"/>
                <a:cs typeface="DM Serif Display"/>
              </a:rPr>
              <a:t>experience</a:t>
            </a:r>
            <a:r>
              <a:rPr lang="nl-NL" spc="-40" dirty="0">
                <a:solidFill>
                  <a:srgbClr val="0F39E3"/>
                </a:solidFill>
                <a:latin typeface="DM Serif Display"/>
                <a:cs typeface="DM Serif Display"/>
              </a:rPr>
              <a:t> </a:t>
            </a:r>
            <a:r>
              <a:rPr lang="nl-NL" sz="1600" dirty="0">
                <a:solidFill>
                  <a:srgbClr val="0F39E3"/>
                </a:solidFill>
                <a:latin typeface="Montserrat"/>
                <a:cs typeface="Montserrat"/>
              </a:rPr>
              <a:t>at </a:t>
            </a:r>
            <a:r>
              <a:rPr lang="nl-NL" sz="1600" dirty="0" err="1">
                <a:solidFill>
                  <a:srgbClr val="0F39E3"/>
                </a:solidFill>
                <a:latin typeface="Montserrat"/>
                <a:cs typeface="Montserrat"/>
              </a:rPr>
              <a:t>your</a:t>
            </a:r>
            <a:r>
              <a:rPr lang="nl-NL" sz="1600" dirty="0">
                <a:solidFill>
                  <a:srgbClr val="0F39E3"/>
                </a:solidFill>
                <a:latin typeface="Montserrat"/>
                <a:cs typeface="Montserrat"/>
              </a:rPr>
              <a:t> </a:t>
            </a:r>
            <a:r>
              <a:rPr lang="nl-NL" sz="1600" dirty="0" err="1">
                <a:solidFill>
                  <a:srgbClr val="0F39E3"/>
                </a:solidFill>
                <a:latin typeface="Montserrat"/>
                <a:cs typeface="Montserrat"/>
              </a:rPr>
              <a:t>fingertips</a:t>
            </a:r>
            <a:r>
              <a:rPr lang="nl-NL" sz="1600" dirty="0">
                <a:solidFill>
                  <a:srgbClr val="0F39E3"/>
                </a:solidFill>
                <a:latin typeface="Montserrat"/>
                <a:cs typeface="Montserrat"/>
              </a:rPr>
              <a:t> </a:t>
            </a:r>
            <a:r>
              <a:rPr lang="nl-NL" sz="1600" dirty="0" err="1">
                <a:solidFill>
                  <a:srgbClr val="0F39E3"/>
                </a:solidFill>
                <a:latin typeface="Montserrat"/>
                <a:cs typeface="Montserrat"/>
              </a:rPr>
              <a:t>thanks</a:t>
            </a:r>
            <a:r>
              <a:rPr lang="nl-NL" sz="1600" spc="-40" dirty="0">
                <a:solidFill>
                  <a:srgbClr val="0F39E3"/>
                </a:solidFill>
                <a:latin typeface="Montserrat"/>
                <a:cs typeface="Montserrat"/>
              </a:rPr>
              <a:t> </a:t>
            </a:r>
            <a:r>
              <a:rPr lang="nl-NL" sz="1600" dirty="0" err="1">
                <a:solidFill>
                  <a:srgbClr val="0F39E3"/>
                </a:solidFill>
                <a:latin typeface="Montserrat"/>
                <a:cs typeface="Montserrat"/>
              </a:rPr>
              <a:t>to</a:t>
            </a:r>
            <a:r>
              <a:rPr lang="nl-NL" sz="1600" spc="-40" dirty="0">
                <a:solidFill>
                  <a:srgbClr val="0F39E3"/>
                </a:solidFill>
                <a:latin typeface="Montserrat"/>
                <a:cs typeface="Montserrat"/>
              </a:rPr>
              <a:t> </a:t>
            </a:r>
            <a:r>
              <a:rPr lang="nl-NL" sz="1600" dirty="0">
                <a:solidFill>
                  <a:srgbClr val="0F39E3"/>
                </a:solidFill>
                <a:latin typeface="Montserrat"/>
                <a:cs typeface="Montserrat"/>
              </a:rPr>
              <a:t>real</a:t>
            </a:r>
            <a:r>
              <a:rPr lang="nl-NL" sz="1600" spc="-35" dirty="0">
                <a:solidFill>
                  <a:srgbClr val="0F39E3"/>
                </a:solidFill>
                <a:latin typeface="Montserrat"/>
                <a:cs typeface="Montserrat"/>
              </a:rPr>
              <a:t> </a:t>
            </a:r>
            <a:r>
              <a:rPr lang="nl-NL" sz="1600" spc="-10" dirty="0">
                <a:solidFill>
                  <a:srgbClr val="0F39E3"/>
                </a:solidFill>
                <a:latin typeface="Montserrat"/>
                <a:cs typeface="Montserrat"/>
              </a:rPr>
              <a:t>Custo</a:t>
            </a:r>
            <a:r>
              <a:rPr lang="nl-NL" sz="1600" dirty="0">
                <a:solidFill>
                  <a:srgbClr val="0F39E3"/>
                </a:solidFill>
                <a:latin typeface="Montserrat"/>
                <a:cs typeface="Montserrat"/>
              </a:rPr>
              <a:t>mer</a:t>
            </a:r>
            <a:r>
              <a:rPr lang="nl-NL" sz="1600" spc="-20" dirty="0">
                <a:solidFill>
                  <a:srgbClr val="0F39E3"/>
                </a:solidFill>
                <a:latin typeface="Montserrat"/>
                <a:cs typeface="Montserrat"/>
              </a:rPr>
              <a:t> </a:t>
            </a:r>
            <a:r>
              <a:rPr lang="nl-NL" sz="1600" dirty="0" err="1">
                <a:solidFill>
                  <a:srgbClr val="0F39E3"/>
                </a:solidFill>
                <a:latin typeface="Montserrat"/>
                <a:cs typeface="Montserrat"/>
              </a:rPr>
              <a:t>Journey</a:t>
            </a:r>
            <a:r>
              <a:rPr lang="nl-NL" sz="1600" spc="-20" dirty="0">
                <a:solidFill>
                  <a:srgbClr val="0F39E3"/>
                </a:solidFill>
                <a:latin typeface="Montserrat"/>
                <a:cs typeface="Montserrat"/>
              </a:rPr>
              <a:t> </a:t>
            </a:r>
            <a:r>
              <a:rPr lang="nl-NL" sz="1600" dirty="0">
                <a:solidFill>
                  <a:srgbClr val="0F39E3"/>
                </a:solidFill>
                <a:latin typeface="Montserrat"/>
                <a:cs typeface="Montserrat"/>
              </a:rPr>
              <a:t>experts</a:t>
            </a:r>
            <a:r>
              <a:rPr lang="nl-NL" sz="1600" spc="-20" dirty="0">
                <a:solidFill>
                  <a:srgbClr val="0F39E3"/>
                </a:solidFill>
                <a:latin typeface="Montserrat"/>
                <a:cs typeface="Montserrat"/>
              </a:rPr>
              <a:t> </a:t>
            </a:r>
            <a:r>
              <a:rPr lang="nl-NL" sz="1600" dirty="0" err="1">
                <a:solidFill>
                  <a:srgbClr val="0F39E3"/>
                </a:solidFill>
                <a:latin typeface="Montserrat"/>
                <a:cs typeface="Montserrat"/>
              </a:rPr>
              <a:t>who</a:t>
            </a:r>
            <a:r>
              <a:rPr lang="nl-NL" sz="1600" spc="-15" dirty="0">
                <a:solidFill>
                  <a:srgbClr val="0F39E3"/>
                </a:solidFill>
                <a:latin typeface="Montserrat"/>
                <a:cs typeface="Montserrat"/>
              </a:rPr>
              <a:t> </a:t>
            </a:r>
            <a:r>
              <a:rPr lang="nl-NL" sz="1600" dirty="0" err="1">
                <a:solidFill>
                  <a:srgbClr val="0F39E3"/>
                </a:solidFill>
                <a:latin typeface="Montserrat"/>
                <a:cs typeface="Montserrat"/>
              </a:rPr>
              <a:t>know</a:t>
            </a:r>
            <a:r>
              <a:rPr lang="nl-NL" sz="1600" spc="-20" dirty="0">
                <a:solidFill>
                  <a:srgbClr val="0F39E3"/>
                </a:solidFill>
                <a:latin typeface="Montserrat"/>
                <a:cs typeface="Montserrat"/>
              </a:rPr>
              <a:t> </a:t>
            </a:r>
            <a:r>
              <a:rPr lang="nl-NL" sz="1600" dirty="0" err="1">
                <a:solidFill>
                  <a:srgbClr val="0F39E3"/>
                </a:solidFill>
                <a:latin typeface="Montserrat"/>
                <a:cs typeface="Montserrat"/>
              </a:rPr>
              <a:t>how</a:t>
            </a:r>
            <a:r>
              <a:rPr lang="nl-NL" sz="1600" spc="-20" dirty="0">
                <a:solidFill>
                  <a:srgbClr val="0F39E3"/>
                </a:solidFill>
                <a:latin typeface="Montserrat"/>
                <a:cs typeface="Montserrat"/>
              </a:rPr>
              <a:t> </a:t>
            </a:r>
            <a:r>
              <a:rPr lang="nl-NL" sz="1600" dirty="0" err="1">
                <a:solidFill>
                  <a:srgbClr val="0F39E3"/>
                </a:solidFill>
                <a:latin typeface="Montserrat"/>
                <a:cs typeface="Montserrat"/>
              </a:rPr>
              <a:t>to</a:t>
            </a:r>
            <a:r>
              <a:rPr lang="nl-NL" sz="1600" spc="-15" dirty="0">
                <a:solidFill>
                  <a:srgbClr val="0F39E3"/>
                </a:solidFill>
                <a:latin typeface="Montserrat"/>
                <a:cs typeface="Montserrat"/>
              </a:rPr>
              <a:t> </a:t>
            </a:r>
            <a:r>
              <a:rPr lang="nl-NL" sz="1600" spc="-10" dirty="0" err="1">
                <a:solidFill>
                  <a:srgbClr val="0F39E3"/>
                </a:solidFill>
                <a:latin typeface="Montserrat"/>
                <a:cs typeface="Montserrat"/>
              </a:rPr>
              <a:t>avoid</a:t>
            </a:r>
            <a:r>
              <a:rPr lang="nl-NL" sz="1600" spc="-10" dirty="0">
                <a:solidFill>
                  <a:srgbClr val="0F39E3"/>
                </a:solidFill>
                <a:latin typeface="Montserrat"/>
                <a:cs typeface="Montserrat"/>
              </a:rPr>
              <a:t> </a:t>
            </a:r>
            <a:r>
              <a:rPr lang="nl-NL" sz="1600" dirty="0" err="1">
                <a:solidFill>
                  <a:srgbClr val="0F39E3"/>
                </a:solidFill>
                <a:latin typeface="Montserrat"/>
                <a:cs typeface="Montserrat"/>
              </a:rPr>
              <a:t>every</a:t>
            </a:r>
            <a:r>
              <a:rPr lang="nl-NL" sz="1600" spc="-30" dirty="0">
                <a:solidFill>
                  <a:srgbClr val="0F39E3"/>
                </a:solidFill>
                <a:latin typeface="Montserrat"/>
                <a:cs typeface="Montserrat"/>
              </a:rPr>
              <a:t> </a:t>
            </a:r>
            <a:r>
              <a:rPr lang="nl-NL" sz="1600" dirty="0" err="1">
                <a:solidFill>
                  <a:srgbClr val="0F39E3"/>
                </a:solidFill>
                <a:latin typeface="Montserrat"/>
                <a:cs typeface="Montserrat"/>
              </a:rPr>
              <a:t>pitfall</a:t>
            </a:r>
            <a:r>
              <a:rPr lang="nl-NL" sz="1600" spc="-20" dirty="0">
                <a:solidFill>
                  <a:srgbClr val="0F39E3"/>
                </a:solidFill>
                <a:latin typeface="Montserrat"/>
                <a:cs typeface="Montserrat"/>
              </a:rPr>
              <a:t> </a:t>
            </a:r>
            <a:r>
              <a:rPr lang="nl-NL" sz="1600" dirty="0" err="1">
                <a:solidFill>
                  <a:srgbClr val="0F39E3"/>
                </a:solidFill>
                <a:latin typeface="Montserrat"/>
                <a:cs typeface="Montserrat"/>
              </a:rPr>
              <a:t>and</a:t>
            </a:r>
            <a:r>
              <a:rPr lang="nl-NL" sz="1600" spc="-15" dirty="0">
                <a:solidFill>
                  <a:srgbClr val="0F39E3"/>
                </a:solidFill>
                <a:latin typeface="Montserrat"/>
                <a:cs typeface="Montserrat"/>
              </a:rPr>
              <a:t> </a:t>
            </a:r>
            <a:r>
              <a:rPr lang="nl-NL" sz="1600" dirty="0" err="1">
                <a:solidFill>
                  <a:srgbClr val="0F39E3"/>
                </a:solidFill>
                <a:latin typeface="Montserrat"/>
                <a:cs typeface="Montserrat"/>
              </a:rPr>
              <a:t>deliver</a:t>
            </a:r>
            <a:r>
              <a:rPr lang="nl-NL" sz="1600" spc="-20" dirty="0">
                <a:solidFill>
                  <a:srgbClr val="0F39E3"/>
                </a:solidFill>
                <a:latin typeface="Montserrat"/>
                <a:cs typeface="Montserrat"/>
              </a:rPr>
              <a:t> </a:t>
            </a:r>
            <a:r>
              <a:rPr lang="nl-NL" sz="1600" dirty="0" err="1">
                <a:solidFill>
                  <a:srgbClr val="0F39E3"/>
                </a:solidFill>
                <a:latin typeface="Montserrat"/>
                <a:cs typeface="Montserrat"/>
              </a:rPr>
              <a:t>projects</a:t>
            </a:r>
            <a:r>
              <a:rPr lang="nl-NL" sz="1600" spc="-15" dirty="0">
                <a:solidFill>
                  <a:srgbClr val="0F39E3"/>
                </a:solidFill>
                <a:latin typeface="Montserrat"/>
                <a:cs typeface="Montserrat"/>
              </a:rPr>
              <a:t> </a:t>
            </a:r>
            <a:r>
              <a:rPr lang="nl-NL" sz="1600" spc="-10" dirty="0" err="1">
                <a:solidFill>
                  <a:srgbClr val="0F39E3"/>
                </a:solidFill>
                <a:latin typeface="Montserrat"/>
                <a:cs typeface="Montserrat"/>
              </a:rPr>
              <a:t>succes</a:t>
            </a:r>
            <a:r>
              <a:rPr lang="nl-NL" sz="1600" dirty="0" err="1">
                <a:solidFill>
                  <a:srgbClr val="0F39E3"/>
                </a:solidFill>
                <a:latin typeface="Montserrat"/>
                <a:cs typeface="Montserrat"/>
              </a:rPr>
              <a:t>sfully</a:t>
            </a:r>
            <a:r>
              <a:rPr lang="nl-NL" sz="1600" spc="-15" dirty="0">
                <a:solidFill>
                  <a:srgbClr val="0F39E3"/>
                </a:solidFill>
                <a:latin typeface="Montserrat"/>
                <a:cs typeface="Montserrat"/>
              </a:rPr>
              <a:t> </a:t>
            </a:r>
            <a:r>
              <a:rPr lang="nl-NL" sz="1600" dirty="0" err="1">
                <a:solidFill>
                  <a:srgbClr val="0F39E3"/>
                </a:solidFill>
                <a:latin typeface="Montserrat"/>
                <a:cs typeface="Montserrat"/>
              </a:rPr>
              <a:t>and</a:t>
            </a:r>
            <a:r>
              <a:rPr lang="nl-NL" sz="1600" spc="-15" dirty="0">
                <a:solidFill>
                  <a:srgbClr val="0F39E3"/>
                </a:solidFill>
                <a:latin typeface="Montserrat"/>
                <a:cs typeface="Montserrat"/>
              </a:rPr>
              <a:t> </a:t>
            </a:r>
            <a:r>
              <a:rPr lang="nl-NL" sz="1600" dirty="0" err="1">
                <a:solidFill>
                  <a:srgbClr val="0F39E3"/>
                </a:solidFill>
                <a:latin typeface="Montserrat"/>
                <a:cs typeface="Montserrat"/>
              </a:rPr>
              <a:t>beyond</a:t>
            </a:r>
            <a:r>
              <a:rPr lang="nl-NL" sz="1600" spc="-10" dirty="0">
                <a:solidFill>
                  <a:srgbClr val="0F39E3"/>
                </a:solidFill>
                <a:latin typeface="Montserrat"/>
                <a:cs typeface="Montserrat"/>
              </a:rPr>
              <a:t> </a:t>
            </a:r>
            <a:r>
              <a:rPr lang="nl-NL" sz="1600" spc="-10" dirty="0" err="1">
                <a:solidFill>
                  <a:srgbClr val="0F39E3"/>
                </a:solidFill>
                <a:latin typeface="Montserrat"/>
                <a:cs typeface="Montserrat"/>
              </a:rPr>
              <a:t>expectations</a:t>
            </a:r>
            <a:r>
              <a:rPr lang="nl-NL" sz="1600" spc="-10" dirty="0">
                <a:solidFill>
                  <a:srgbClr val="0F39E3"/>
                </a:solidFill>
                <a:latin typeface="Montserrat"/>
                <a:cs typeface="Montserrat"/>
              </a:rPr>
              <a:t>.</a:t>
            </a:r>
          </a:p>
          <a:p>
            <a:pPr marL="12700" marR="5080" indent="-635" algn="just">
              <a:lnSpc>
                <a:spcPct val="139100"/>
              </a:lnSpc>
              <a:spcBef>
                <a:spcPts val="125"/>
              </a:spcBef>
            </a:pPr>
            <a:endParaRPr lang="nl-NL" sz="1600" spc="-10" dirty="0">
              <a:solidFill>
                <a:srgbClr val="0F39E3"/>
              </a:solidFill>
              <a:latin typeface="Montserrat"/>
              <a:cs typeface="Montserrat"/>
            </a:endParaRPr>
          </a:p>
          <a:p>
            <a:pPr marL="12700" marR="5080" indent="-635" algn="just">
              <a:lnSpc>
                <a:spcPct val="139100"/>
              </a:lnSpc>
              <a:spcBef>
                <a:spcPts val="125"/>
              </a:spcBef>
            </a:pPr>
            <a:r>
              <a:rPr lang="nl-NL" spc="-75" dirty="0">
                <a:solidFill>
                  <a:srgbClr val="0F39E3"/>
                </a:solidFill>
                <a:latin typeface="DM Serif Display"/>
                <a:cs typeface="DM Serif Display"/>
              </a:rPr>
              <a:t>We</a:t>
            </a:r>
            <a:r>
              <a:rPr lang="nl-NL" spc="-25" dirty="0">
                <a:solidFill>
                  <a:srgbClr val="0F39E3"/>
                </a:solidFill>
                <a:latin typeface="DM Serif Display"/>
                <a:cs typeface="DM Serif Display"/>
              </a:rPr>
              <a:t> </a:t>
            </a:r>
            <a:r>
              <a:rPr lang="nl-NL" dirty="0" err="1">
                <a:solidFill>
                  <a:srgbClr val="0F39E3"/>
                </a:solidFill>
                <a:latin typeface="DM Serif Display"/>
                <a:cs typeface="DM Serif Display"/>
              </a:rPr>
              <a:t>visualize</a:t>
            </a:r>
            <a:r>
              <a:rPr lang="nl-NL" spc="5" dirty="0">
                <a:solidFill>
                  <a:srgbClr val="0F39E3"/>
                </a:solidFill>
                <a:latin typeface="DM Serif Display"/>
                <a:cs typeface="DM Serif Display"/>
              </a:rPr>
              <a:t> </a:t>
            </a:r>
            <a:r>
              <a:rPr lang="nl-NL" sz="1600" dirty="0" err="1">
                <a:solidFill>
                  <a:srgbClr val="0F39E3"/>
                </a:solidFill>
                <a:latin typeface="Montserrat"/>
                <a:cs typeface="Montserrat"/>
              </a:rPr>
              <a:t>your</a:t>
            </a:r>
            <a:r>
              <a:rPr lang="nl-NL" sz="1600" spc="-10" dirty="0">
                <a:solidFill>
                  <a:srgbClr val="0F39E3"/>
                </a:solidFill>
                <a:latin typeface="Montserrat"/>
                <a:cs typeface="Montserrat"/>
              </a:rPr>
              <a:t> </a:t>
            </a:r>
            <a:r>
              <a:rPr lang="nl-NL" sz="1600" dirty="0" err="1">
                <a:solidFill>
                  <a:srgbClr val="0F39E3"/>
                </a:solidFill>
                <a:latin typeface="Montserrat"/>
                <a:cs typeface="Montserrat"/>
              </a:rPr>
              <a:t>current</a:t>
            </a:r>
            <a:r>
              <a:rPr lang="nl-NL" sz="1600" spc="-15" dirty="0">
                <a:solidFill>
                  <a:srgbClr val="0F39E3"/>
                </a:solidFill>
                <a:latin typeface="Montserrat"/>
                <a:cs typeface="Montserrat"/>
              </a:rPr>
              <a:t> </a:t>
            </a:r>
            <a:r>
              <a:rPr lang="nl-NL" sz="1600" dirty="0" err="1">
                <a:solidFill>
                  <a:srgbClr val="0F39E3"/>
                </a:solidFill>
                <a:latin typeface="Montserrat"/>
                <a:cs typeface="Montserrat"/>
              </a:rPr>
              <a:t>and</a:t>
            </a:r>
            <a:r>
              <a:rPr lang="nl-NL" sz="1600" spc="-10" dirty="0">
                <a:solidFill>
                  <a:srgbClr val="0F39E3"/>
                </a:solidFill>
                <a:latin typeface="Montserrat"/>
                <a:cs typeface="Montserrat"/>
              </a:rPr>
              <a:t> </a:t>
            </a:r>
            <a:r>
              <a:rPr lang="nl-NL" sz="1600" dirty="0" err="1">
                <a:solidFill>
                  <a:srgbClr val="0F39E3"/>
                </a:solidFill>
                <a:latin typeface="Montserrat"/>
                <a:cs typeface="Montserrat"/>
              </a:rPr>
              <a:t>desired</a:t>
            </a:r>
            <a:r>
              <a:rPr lang="nl-NL" sz="1600" spc="-10" dirty="0">
                <a:solidFill>
                  <a:srgbClr val="0F39E3"/>
                </a:solidFill>
                <a:latin typeface="Montserrat"/>
                <a:cs typeface="Montserrat"/>
              </a:rPr>
              <a:t> </a:t>
            </a:r>
            <a:r>
              <a:rPr lang="nl-NL" sz="1600" spc="-10" dirty="0" err="1">
                <a:solidFill>
                  <a:srgbClr val="0F39E3"/>
                </a:solidFill>
                <a:latin typeface="Montserrat"/>
                <a:cs typeface="Montserrat"/>
              </a:rPr>
              <a:t>situation</a:t>
            </a:r>
            <a:r>
              <a:rPr lang="nl-NL" sz="1600" spc="-10" dirty="0">
                <a:solidFill>
                  <a:srgbClr val="0F39E3"/>
                </a:solidFill>
                <a:latin typeface="Montserrat"/>
                <a:cs typeface="Montserrat"/>
              </a:rPr>
              <a:t>, </a:t>
            </a:r>
            <a:r>
              <a:rPr lang="nl-NL" sz="1600" dirty="0" err="1">
                <a:solidFill>
                  <a:srgbClr val="0F39E3"/>
                </a:solidFill>
                <a:latin typeface="Montserrat"/>
                <a:cs typeface="Montserrat"/>
              </a:rPr>
              <a:t>creating</a:t>
            </a:r>
            <a:r>
              <a:rPr lang="nl-NL" sz="1600" spc="-10" dirty="0">
                <a:solidFill>
                  <a:srgbClr val="0F39E3"/>
                </a:solidFill>
                <a:latin typeface="Montserrat"/>
                <a:cs typeface="Montserrat"/>
              </a:rPr>
              <a:t> </a:t>
            </a:r>
            <a:r>
              <a:rPr lang="nl-NL" sz="1600" dirty="0" err="1">
                <a:solidFill>
                  <a:srgbClr val="0F39E3"/>
                </a:solidFill>
                <a:latin typeface="Montserrat"/>
                <a:cs typeface="Montserrat"/>
              </a:rPr>
              <a:t>insight</a:t>
            </a:r>
            <a:r>
              <a:rPr lang="nl-NL" sz="1600" spc="-10" dirty="0">
                <a:solidFill>
                  <a:srgbClr val="0F39E3"/>
                </a:solidFill>
                <a:latin typeface="Montserrat"/>
                <a:cs typeface="Montserrat"/>
              </a:rPr>
              <a:t> </a:t>
            </a:r>
            <a:r>
              <a:rPr lang="nl-NL" sz="1600" dirty="0" err="1">
                <a:solidFill>
                  <a:srgbClr val="0F39E3"/>
                </a:solidFill>
                <a:latin typeface="Montserrat"/>
                <a:cs typeface="Montserrat"/>
              </a:rPr>
              <a:t>into</a:t>
            </a:r>
            <a:r>
              <a:rPr lang="nl-NL" sz="1600" spc="-10" dirty="0">
                <a:solidFill>
                  <a:srgbClr val="0F39E3"/>
                </a:solidFill>
                <a:latin typeface="Montserrat"/>
                <a:cs typeface="Montserrat"/>
              </a:rPr>
              <a:t> </a:t>
            </a:r>
            <a:r>
              <a:rPr lang="nl-NL" sz="1600" dirty="0" err="1">
                <a:solidFill>
                  <a:srgbClr val="0F39E3"/>
                </a:solidFill>
                <a:latin typeface="Montserrat"/>
                <a:cs typeface="Montserrat"/>
              </a:rPr>
              <a:t>your</a:t>
            </a:r>
            <a:r>
              <a:rPr lang="nl-NL" sz="1600" spc="-10" dirty="0">
                <a:solidFill>
                  <a:srgbClr val="0F39E3"/>
                </a:solidFill>
                <a:latin typeface="Montserrat"/>
                <a:cs typeface="Montserrat"/>
              </a:rPr>
              <a:t> </a:t>
            </a:r>
            <a:r>
              <a:rPr lang="nl-NL" sz="1600" dirty="0">
                <a:solidFill>
                  <a:srgbClr val="0F39E3"/>
                </a:solidFill>
                <a:latin typeface="Montserrat"/>
                <a:cs typeface="Montserrat"/>
              </a:rPr>
              <a:t>most</a:t>
            </a:r>
            <a:r>
              <a:rPr lang="nl-NL" sz="1600" spc="-10" dirty="0">
                <a:solidFill>
                  <a:srgbClr val="0F39E3"/>
                </a:solidFill>
                <a:latin typeface="Montserrat"/>
                <a:cs typeface="Montserrat"/>
              </a:rPr>
              <a:t> </a:t>
            </a:r>
            <a:r>
              <a:rPr lang="nl-NL" sz="1600" dirty="0">
                <a:solidFill>
                  <a:srgbClr val="0F39E3"/>
                </a:solidFill>
                <a:latin typeface="Montserrat"/>
                <a:cs typeface="Montserrat"/>
              </a:rPr>
              <a:t>important</a:t>
            </a:r>
            <a:r>
              <a:rPr lang="nl-NL" sz="1600" spc="-5" dirty="0">
                <a:solidFill>
                  <a:srgbClr val="0F39E3"/>
                </a:solidFill>
                <a:latin typeface="Montserrat"/>
                <a:cs typeface="Montserrat"/>
              </a:rPr>
              <a:t> </a:t>
            </a:r>
            <a:r>
              <a:rPr lang="nl-NL" sz="1600" spc="-10" dirty="0">
                <a:solidFill>
                  <a:srgbClr val="0F39E3"/>
                </a:solidFill>
                <a:latin typeface="Montserrat"/>
                <a:cs typeface="Montserrat"/>
              </a:rPr>
              <a:t>fricti</a:t>
            </a:r>
            <a:r>
              <a:rPr lang="nl-NL" sz="1600" dirty="0">
                <a:solidFill>
                  <a:srgbClr val="0F39E3"/>
                </a:solidFill>
                <a:latin typeface="Montserrat"/>
                <a:cs typeface="Montserrat"/>
              </a:rPr>
              <a:t>ons,</a:t>
            </a:r>
            <a:r>
              <a:rPr lang="nl-NL" sz="1600" spc="-10" dirty="0">
                <a:solidFill>
                  <a:srgbClr val="0F39E3"/>
                </a:solidFill>
                <a:latin typeface="Montserrat"/>
                <a:cs typeface="Montserrat"/>
              </a:rPr>
              <a:t> </a:t>
            </a:r>
            <a:r>
              <a:rPr lang="nl-NL" sz="1600" dirty="0" err="1">
                <a:solidFill>
                  <a:srgbClr val="0F39E3"/>
                </a:solidFill>
                <a:latin typeface="Montserrat"/>
                <a:cs typeface="Montserrat"/>
              </a:rPr>
              <a:t>gaps</a:t>
            </a:r>
            <a:r>
              <a:rPr lang="nl-NL" sz="1600" dirty="0">
                <a:solidFill>
                  <a:srgbClr val="0F39E3"/>
                </a:solidFill>
                <a:latin typeface="Montserrat"/>
                <a:cs typeface="Montserrat"/>
              </a:rPr>
              <a:t> </a:t>
            </a:r>
            <a:r>
              <a:rPr lang="nl-NL" sz="1600" dirty="0" err="1">
                <a:solidFill>
                  <a:srgbClr val="0F39E3"/>
                </a:solidFill>
                <a:latin typeface="Montserrat"/>
                <a:cs typeface="Montserrat"/>
              </a:rPr>
              <a:t>and</a:t>
            </a:r>
            <a:r>
              <a:rPr lang="nl-NL" sz="1600" dirty="0">
                <a:solidFill>
                  <a:srgbClr val="0F39E3"/>
                </a:solidFill>
                <a:latin typeface="Montserrat"/>
                <a:cs typeface="Montserrat"/>
              </a:rPr>
              <a:t> </a:t>
            </a:r>
            <a:r>
              <a:rPr lang="nl-NL" sz="1600" dirty="0" err="1">
                <a:solidFill>
                  <a:srgbClr val="0F39E3"/>
                </a:solidFill>
                <a:latin typeface="Montserrat"/>
                <a:cs typeface="Montserrat"/>
              </a:rPr>
              <a:t>moments</a:t>
            </a:r>
            <a:r>
              <a:rPr lang="nl-NL" sz="1600" dirty="0">
                <a:solidFill>
                  <a:srgbClr val="0F39E3"/>
                </a:solidFill>
                <a:latin typeface="Montserrat"/>
                <a:cs typeface="Montserrat"/>
              </a:rPr>
              <a:t> of </a:t>
            </a:r>
            <a:r>
              <a:rPr lang="nl-NL" sz="1600" spc="-20" dirty="0" err="1">
                <a:solidFill>
                  <a:srgbClr val="0F39E3"/>
                </a:solidFill>
                <a:latin typeface="Montserrat"/>
                <a:cs typeface="Montserrat"/>
              </a:rPr>
              <a:t>truth</a:t>
            </a:r>
            <a:r>
              <a:rPr lang="nl-NL" sz="1600" spc="-20" dirty="0">
                <a:solidFill>
                  <a:srgbClr val="0F39E3"/>
                </a:solidFill>
                <a:latin typeface="Montserrat"/>
                <a:cs typeface="Montserrat"/>
              </a:rPr>
              <a:t>.</a:t>
            </a:r>
          </a:p>
          <a:p>
            <a:pPr marL="12700" marR="5080" indent="-635" algn="just">
              <a:lnSpc>
                <a:spcPct val="139100"/>
              </a:lnSpc>
              <a:spcBef>
                <a:spcPts val="125"/>
              </a:spcBef>
            </a:pPr>
            <a:endParaRPr lang="nl-NL" sz="1600" spc="-20" dirty="0">
              <a:solidFill>
                <a:srgbClr val="0F39E3"/>
              </a:solidFill>
              <a:latin typeface="Montserrat"/>
              <a:cs typeface="Montserrat"/>
            </a:endParaRPr>
          </a:p>
          <a:p>
            <a:pPr marL="12700" marR="5080" indent="-635" algn="just">
              <a:lnSpc>
                <a:spcPct val="139100"/>
              </a:lnSpc>
              <a:spcBef>
                <a:spcPts val="125"/>
              </a:spcBef>
            </a:pPr>
            <a:r>
              <a:rPr lang="nl-NL" dirty="0">
                <a:solidFill>
                  <a:srgbClr val="0F39E3"/>
                </a:solidFill>
                <a:latin typeface="DM Serif Display"/>
                <a:cs typeface="DM Serif Display"/>
              </a:rPr>
              <a:t>A</a:t>
            </a:r>
            <a:r>
              <a:rPr lang="nl-NL" spc="-15" dirty="0">
                <a:solidFill>
                  <a:srgbClr val="0F39E3"/>
                </a:solidFill>
                <a:latin typeface="DM Serif Display"/>
                <a:cs typeface="DM Serif Display"/>
              </a:rPr>
              <a:t> </a:t>
            </a:r>
            <a:r>
              <a:rPr lang="nl-NL" dirty="0" err="1">
                <a:solidFill>
                  <a:srgbClr val="0F39E3"/>
                </a:solidFill>
                <a:latin typeface="DM Serif Display"/>
                <a:cs typeface="DM Serif Display"/>
              </a:rPr>
              <a:t>method</a:t>
            </a:r>
            <a:r>
              <a:rPr lang="nl-NL" spc="-5" dirty="0">
                <a:solidFill>
                  <a:srgbClr val="0F39E3"/>
                </a:solidFill>
                <a:latin typeface="DM Serif Display"/>
                <a:cs typeface="DM Serif Display"/>
              </a:rPr>
              <a:t> </a:t>
            </a:r>
            <a:r>
              <a:rPr lang="nl-NL" dirty="0" err="1">
                <a:solidFill>
                  <a:srgbClr val="0F39E3"/>
                </a:solidFill>
                <a:latin typeface="DM Serif Display"/>
                <a:cs typeface="DM Serif Display"/>
              </a:rPr>
              <a:t>that</a:t>
            </a:r>
            <a:r>
              <a:rPr lang="nl-NL" spc="-5" dirty="0">
                <a:solidFill>
                  <a:srgbClr val="0F39E3"/>
                </a:solidFill>
                <a:latin typeface="DM Serif Display"/>
                <a:cs typeface="DM Serif Display"/>
              </a:rPr>
              <a:t> </a:t>
            </a:r>
            <a:r>
              <a:rPr lang="nl-NL" dirty="0" err="1">
                <a:solidFill>
                  <a:srgbClr val="0F39E3"/>
                </a:solidFill>
                <a:latin typeface="DM Serif Display"/>
                <a:cs typeface="DM Serif Display"/>
              </a:rPr>
              <a:t>works</a:t>
            </a:r>
            <a:r>
              <a:rPr lang="nl-NL" spc="10" dirty="0">
                <a:solidFill>
                  <a:srgbClr val="0F39E3"/>
                </a:solidFill>
                <a:latin typeface="DM Serif Display"/>
                <a:cs typeface="DM Serif Display"/>
              </a:rPr>
              <a:t> </a:t>
            </a:r>
            <a:r>
              <a:rPr lang="nl-NL" sz="1600" dirty="0" err="1">
                <a:solidFill>
                  <a:srgbClr val="0F39E3"/>
                </a:solidFill>
                <a:latin typeface="Montserrat"/>
                <a:cs typeface="Montserrat"/>
              </a:rPr>
              <a:t>from</a:t>
            </a:r>
            <a:r>
              <a:rPr lang="nl-NL" sz="1600" spc="-5" dirty="0">
                <a:solidFill>
                  <a:srgbClr val="0F39E3"/>
                </a:solidFill>
                <a:latin typeface="Montserrat"/>
                <a:cs typeface="Montserrat"/>
              </a:rPr>
              <a:t> </a:t>
            </a:r>
            <a:r>
              <a:rPr lang="nl-NL" sz="1600" dirty="0">
                <a:solidFill>
                  <a:srgbClr val="0F39E3"/>
                </a:solidFill>
                <a:latin typeface="Montserrat"/>
                <a:cs typeface="Montserrat"/>
              </a:rPr>
              <a:t>a</a:t>
            </a:r>
            <a:r>
              <a:rPr lang="nl-NL" sz="1600" spc="-5" dirty="0">
                <a:solidFill>
                  <a:srgbClr val="0F39E3"/>
                </a:solidFill>
                <a:latin typeface="Montserrat"/>
                <a:cs typeface="Montserrat"/>
              </a:rPr>
              <a:t> </a:t>
            </a:r>
            <a:r>
              <a:rPr lang="nl-NL" sz="1600" dirty="0">
                <a:solidFill>
                  <a:srgbClr val="0F39E3"/>
                </a:solidFill>
                <a:latin typeface="Montserrat"/>
                <a:cs typeface="Montserrat"/>
              </a:rPr>
              <a:t>customer</a:t>
            </a:r>
            <a:r>
              <a:rPr lang="nl-NL" sz="1600" spc="-5" dirty="0">
                <a:solidFill>
                  <a:srgbClr val="0F39E3"/>
                </a:solidFill>
                <a:latin typeface="Montserrat"/>
                <a:cs typeface="Montserrat"/>
              </a:rPr>
              <a:t> </a:t>
            </a:r>
            <a:r>
              <a:rPr lang="nl-NL" sz="1600" spc="-10" dirty="0" err="1">
                <a:solidFill>
                  <a:srgbClr val="0F39E3"/>
                </a:solidFill>
                <a:latin typeface="Montserrat"/>
                <a:cs typeface="Montserrat"/>
              </a:rPr>
              <a:t>perspec</a:t>
            </a:r>
            <a:r>
              <a:rPr lang="nl-NL" sz="1600" spc="-10" dirty="0">
                <a:solidFill>
                  <a:srgbClr val="0F39E3"/>
                </a:solidFill>
                <a:latin typeface="Montserrat"/>
                <a:cs typeface="Montserrat"/>
              </a:rPr>
              <a:t>- </a:t>
            </a:r>
            <a:r>
              <a:rPr lang="nl-NL" sz="1600" dirty="0" err="1">
                <a:solidFill>
                  <a:srgbClr val="0F39E3"/>
                </a:solidFill>
                <a:latin typeface="Montserrat"/>
                <a:cs typeface="Montserrat"/>
              </a:rPr>
              <a:t>tive</a:t>
            </a:r>
            <a:r>
              <a:rPr lang="nl-NL" sz="1600" spc="-25" dirty="0">
                <a:solidFill>
                  <a:srgbClr val="0F39E3"/>
                </a:solidFill>
                <a:latin typeface="Montserrat"/>
                <a:cs typeface="Montserrat"/>
              </a:rPr>
              <a:t> </a:t>
            </a:r>
            <a:r>
              <a:rPr lang="nl-NL" sz="1600" dirty="0" err="1">
                <a:solidFill>
                  <a:srgbClr val="0F39E3"/>
                </a:solidFill>
                <a:latin typeface="Montserrat"/>
                <a:cs typeface="Montserrat"/>
              </a:rPr>
              <a:t>instead</a:t>
            </a:r>
            <a:r>
              <a:rPr lang="nl-NL" sz="1600" spc="-25" dirty="0">
                <a:solidFill>
                  <a:srgbClr val="0F39E3"/>
                </a:solidFill>
                <a:latin typeface="Montserrat"/>
                <a:cs typeface="Montserrat"/>
              </a:rPr>
              <a:t> </a:t>
            </a:r>
            <a:r>
              <a:rPr lang="nl-NL" sz="1600" dirty="0">
                <a:solidFill>
                  <a:srgbClr val="0F39E3"/>
                </a:solidFill>
                <a:latin typeface="Montserrat"/>
                <a:cs typeface="Montserrat"/>
              </a:rPr>
              <a:t>of</a:t>
            </a:r>
            <a:r>
              <a:rPr lang="nl-NL" sz="1600" spc="-25" dirty="0">
                <a:solidFill>
                  <a:srgbClr val="0F39E3"/>
                </a:solidFill>
                <a:latin typeface="Montserrat"/>
                <a:cs typeface="Montserrat"/>
              </a:rPr>
              <a:t> </a:t>
            </a:r>
            <a:r>
              <a:rPr lang="nl-NL" sz="1600" dirty="0" err="1">
                <a:solidFill>
                  <a:srgbClr val="0F39E3"/>
                </a:solidFill>
                <a:latin typeface="Montserrat"/>
                <a:cs typeface="Montserrat"/>
              </a:rPr>
              <a:t>organized</a:t>
            </a:r>
            <a:r>
              <a:rPr lang="nl-NL" sz="1600" spc="-25" dirty="0">
                <a:solidFill>
                  <a:srgbClr val="0F39E3"/>
                </a:solidFill>
                <a:latin typeface="Montserrat"/>
                <a:cs typeface="Montserrat"/>
              </a:rPr>
              <a:t> </a:t>
            </a:r>
            <a:r>
              <a:rPr lang="nl-NL" sz="1600" dirty="0" err="1">
                <a:solidFill>
                  <a:srgbClr val="0F39E3"/>
                </a:solidFill>
                <a:latin typeface="Montserrat"/>
                <a:cs typeface="Montserrat"/>
              </a:rPr>
              <a:t>processes</a:t>
            </a:r>
            <a:r>
              <a:rPr lang="nl-NL" sz="1600" dirty="0">
                <a:solidFill>
                  <a:srgbClr val="0F39E3"/>
                </a:solidFill>
                <a:latin typeface="Montserrat"/>
                <a:cs typeface="Montserrat"/>
              </a:rPr>
              <a:t>.</a:t>
            </a:r>
            <a:r>
              <a:rPr lang="nl-NL" sz="1600" spc="-25" dirty="0">
                <a:solidFill>
                  <a:srgbClr val="0F39E3"/>
                </a:solidFill>
                <a:latin typeface="Montserrat"/>
                <a:cs typeface="Montserrat"/>
              </a:rPr>
              <a:t> </a:t>
            </a:r>
            <a:r>
              <a:rPr lang="nl-NL" sz="1600" dirty="0">
                <a:solidFill>
                  <a:srgbClr val="0F39E3"/>
                </a:solidFill>
                <a:latin typeface="Montserrat"/>
                <a:cs typeface="Montserrat"/>
              </a:rPr>
              <a:t>It</a:t>
            </a:r>
            <a:r>
              <a:rPr lang="nl-NL" sz="1600" spc="-20" dirty="0">
                <a:solidFill>
                  <a:srgbClr val="0F39E3"/>
                </a:solidFill>
                <a:latin typeface="Montserrat"/>
                <a:cs typeface="Montserrat"/>
              </a:rPr>
              <a:t> </a:t>
            </a:r>
            <a:r>
              <a:rPr lang="nl-NL" sz="1600" dirty="0">
                <a:solidFill>
                  <a:srgbClr val="0F39E3"/>
                </a:solidFill>
                <a:latin typeface="Montserrat"/>
                <a:cs typeface="Montserrat"/>
              </a:rPr>
              <a:t>offers</a:t>
            </a:r>
            <a:r>
              <a:rPr lang="nl-NL" sz="1600" spc="-30" dirty="0">
                <a:solidFill>
                  <a:srgbClr val="0F39E3"/>
                </a:solidFill>
                <a:latin typeface="Montserrat"/>
                <a:cs typeface="Montserrat"/>
              </a:rPr>
              <a:t> </a:t>
            </a:r>
            <a:r>
              <a:rPr lang="nl-NL" sz="1600" spc="-30" dirty="0" err="1">
                <a:solidFill>
                  <a:srgbClr val="0F39E3"/>
                </a:solidFill>
                <a:latin typeface="Montserrat"/>
                <a:cs typeface="Montserrat"/>
              </a:rPr>
              <a:t>you</a:t>
            </a:r>
            <a:r>
              <a:rPr lang="nl-NL" sz="1600" spc="-30" dirty="0">
                <a:solidFill>
                  <a:srgbClr val="0F39E3"/>
                </a:solidFill>
                <a:latin typeface="Montserrat"/>
                <a:cs typeface="Montserrat"/>
              </a:rPr>
              <a:t> </a:t>
            </a:r>
            <a:r>
              <a:rPr lang="nl-NL" sz="1600" dirty="0" err="1">
                <a:solidFill>
                  <a:srgbClr val="0F39E3"/>
                </a:solidFill>
                <a:latin typeface="Montserrat"/>
                <a:cs typeface="Montserrat"/>
              </a:rPr>
              <a:t>the</a:t>
            </a:r>
            <a:r>
              <a:rPr lang="nl-NL" sz="1600" spc="-30" dirty="0">
                <a:solidFill>
                  <a:srgbClr val="0F39E3"/>
                </a:solidFill>
                <a:latin typeface="Montserrat"/>
                <a:cs typeface="Montserrat"/>
              </a:rPr>
              <a:t> </a:t>
            </a:r>
            <a:r>
              <a:rPr lang="nl-NL" sz="1600" dirty="0" err="1">
                <a:solidFill>
                  <a:srgbClr val="0F39E3"/>
                </a:solidFill>
                <a:latin typeface="Montserrat"/>
                <a:cs typeface="Montserrat"/>
              </a:rPr>
              <a:t>possibility</a:t>
            </a:r>
            <a:r>
              <a:rPr lang="nl-NL" sz="1600" spc="-25" dirty="0">
                <a:solidFill>
                  <a:srgbClr val="0F39E3"/>
                </a:solidFill>
                <a:latin typeface="Montserrat"/>
                <a:cs typeface="Montserrat"/>
              </a:rPr>
              <a:t> </a:t>
            </a:r>
            <a:r>
              <a:rPr lang="nl-NL" sz="1600" dirty="0" err="1">
                <a:solidFill>
                  <a:srgbClr val="0F39E3"/>
                </a:solidFill>
                <a:latin typeface="Montserrat"/>
                <a:cs typeface="Montserrat"/>
              </a:rPr>
              <a:t>to</a:t>
            </a:r>
            <a:r>
              <a:rPr lang="nl-NL" sz="1600" spc="-30" dirty="0">
                <a:solidFill>
                  <a:srgbClr val="0F39E3"/>
                </a:solidFill>
                <a:latin typeface="Montserrat"/>
                <a:cs typeface="Montserrat"/>
              </a:rPr>
              <a:t> </a:t>
            </a:r>
            <a:r>
              <a:rPr lang="nl-NL" sz="1600" dirty="0" err="1">
                <a:solidFill>
                  <a:srgbClr val="0F39E3"/>
                </a:solidFill>
                <a:latin typeface="Montserrat"/>
                <a:cs typeface="Montserrat"/>
              </a:rPr>
              <a:t>integrate</a:t>
            </a:r>
            <a:r>
              <a:rPr lang="nl-NL" sz="1600" spc="-30" dirty="0">
                <a:solidFill>
                  <a:srgbClr val="0F39E3"/>
                </a:solidFill>
                <a:latin typeface="Montserrat"/>
                <a:cs typeface="Montserrat"/>
              </a:rPr>
              <a:t> </a:t>
            </a:r>
            <a:r>
              <a:rPr lang="nl-NL" sz="1600" dirty="0">
                <a:solidFill>
                  <a:srgbClr val="0F39E3"/>
                </a:solidFill>
                <a:latin typeface="Montserrat"/>
                <a:cs typeface="Montserrat"/>
              </a:rPr>
              <a:t>(</a:t>
            </a:r>
            <a:r>
              <a:rPr lang="nl-NL" sz="1600" dirty="0" err="1">
                <a:solidFill>
                  <a:srgbClr val="0F39E3"/>
                </a:solidFill>
                <a:latin typeface="Montserrat"/>
                <a:cs typeface="Montserrat"/>
              </a:rPr>
              <a:t>existing</a:t>
            </a:r>
            <a:r>
              <a:rPr lang="nl-NL" sz="1600" dirty="0">
                <a:solidFill>
                  <a:srgbClr val="0F39E3"/>
                </a:solidFill>
                <a:latin typeface="Montserrat"/>
                <a:cs typeface="Montserrat"/>
              </a:rPr>
              <a:t>)</a:t>
            </a:r>
            <a:r>
              <a:rPr lang="nl-NL" sz="1600" spc="-25" dirty="0">
                <a:solidFill>
                  <a:srgbClr val="0F39E3"/>
                </a:solidFill>
                <a:latin typeface="Montserrat"/>
                <a:cs typeface="Montserrat"/>
              </a:rPr>
              <a:t> </a:t>
            </a:r>
            <a:r>
              <a:rPr lang="nl-NL" sz="1600" spc="-20" dirty="0" err="1">
                <a:solidFill>
                  <a:srgbClr val="0F39E3"/>
                </a:solidFill>
                <a:latin typeface="Montserrat"/>
                <a:cs typeface="Montserrat"/>
              </a:rPr>
              <a:t>per</a:t>
            </a:r>
            <a:r>
              <a:rPr lang="nl-NL" sz="1600" spc="-10" dirty="0" err="1">
                <a:solidFill>
                  <a:srgbClr val="0F39E3"/>
                </a:solidFill>
                <a:latin typeface="Montserrat"/>
                <a:cs typeface="Montserrat"/>
              </a:rPr>
              <a:t>sonas</a:t>
            </a:r>
            <a:r>
              <a:rPr lang="nl-NL" sz="1600" spc="-10" dirty="0">
                <a:solidFill>
                  <a:srgbClr val="0F39E3"/>
                </a:solidFill>
                <a:latin typeface="Montserrat"/>
                <a:cs typeface="Montserrat"/>
              </a:rPr>
              <a:t>.</a:t>
            </a:r>
            <a:endParaRPr lang="nl-NL" sz="1600" dirty="0">
              <a:latin typeface="Montserrat"/>
              <a:cs typeface="Montserrat"/>
            </a:endParaRPr>
          </a:p>
          <a:p>
            <a:pPr marL="12700" marR="5080" indent="-635" algn="just">
              <a:lnSpc>
                <a:spcPct val="139100"/>
              </a:lnSpc>
              <a:spcBef>
                <a:spcPts val="125"/>
              </a:spcBef>
            </a:pPr>
            <a:endParaRPr lang="nl-NL" sz="1600" dirty="0">
              <a:latin typeface="Montserrat"/>
              <a:cs typeface="Montserrat"/>
            </a:endParaRPr>
          </a:p>
          <a:p>
            <a:pPr marL="12700" marR="5080" indent="-635" algn="just">
              <a:lnSpc>
                <a:spcPct val="139100"/>
              </a:lnSpc>
              <a:spcBef>
                <a:spcPts val="125"/>
              </a:spcBef>
            </a:pPr>
            <a:endParaRPr lang="nl-NL" sz="1600" dirty="0">
              <a:latin typeface="Montserrat"/>
              <a:cs typeface="Montserrat"/>
            </a:endParaRPr>
          </a:p>
          <a:p>
            <a:pPr marL="12700" marR="5080" indent="-635" algn="just">
              <a:lnSpc>
                <a:spcPct val="139100"/>
              </a:lnSpc>
              <a:spcBef>
                <a:spcPts val="125"/>
              </a:spcBef>
            </a:pPr>
            <a:endParaRPr sz="1600" dirty="0">
              <a:latin typeface="Montserrat"/>
              <a:cs typeface="Montserrat"/>
            </a:endParaRPr>
          </a:p>
        </p:txBody>
      </p:sp>
      <p:sp>
        <p:nvSpPr>
          <p:cNvPr id="36" name="object 10">
            <a:extLst>
              <a:ext uri="{FF2B5EF4-FFF2-40B4-BE49-F238E27FC236}">
                <a16:creationId xmlns:a16="http://schemas.microsoft.com/office/drawing/2014/main" id="{8401C418-8E1B-1D4B-B8DF-45E00E5687F0}"/>
              </a:ext>
            </a:extLst>
          </p:cNvPr>
          <p:cNvSpPr txBox="1"/>
          <p:nvPr/>
        </p:nvSpPr>
        <p:spPr>
          <a:xfrm>
            <a:off x="20991466" y="4928476"/>
            <a:ext cx="5228631" cy="5311134"/>
          </a:xfrm>
          <a:prstGeom prst="rect">
            <a:avLst/>
          </a:prstGeom>
        </p:spPr>
        <p:txBody>
          <a:bodyPr vert="horz" wrap="square" lIns="0" tIns="12700" rIns="0" bIns="0" rtlCol="0">
            <a:spAutoFit/>
          </a:bodyPr>
          <a:lstStyle/>
          <a:p>
            <a:pPr marL="12700" marR="5080">
              <a:lnSpc>
                <a:spcPct val="140400"/>
              </a:lnSpc>
              <a:spcBef>
                <a:spcPts val="100"/>
              </a:spcBef>
            </a:pPr>
            <a:r>
              <a:rPr spc="-75" dirty="0">
                <a:solidFill>
                  <a:srgbClr val="0F39E3"/>
                </a:solidFill>
                <a:latin typeface="DM Serif Display"/>
                <a:cs typeface="DM Serif Display"/>
              </a:rPr>
              <a:t>We</a:t>
            </a:r>
            <a:r>
              <a:rPr spc="-5" dirty="0">
                <a:solidFill>
                  <a:srgbClr val="0F39E3"/>
                </a:solidFill>
                <a:latin typeface="DM Serif Display"/>
                <a:cs typeface="DM Serif Display"/>
              </a:rPr>
              <a:t> </a:t>
            </a:r>
            <a:r>
              <a:rPr dirty="0">
                <a:solidFill>
                  <a:srgbClr val="0F39E3"/>
                </a:solidFill>
                <a:latin typeface="DM Serif Display"/>
                <a:cs typeface="DM Serif Display"/>
              </a:rPr>
              <a:t>do</a:t>
            </a:r>
            <a:r>
              <a:rPr spc="-5" dirty="0">
                <a:solidFill>
                  <a:srgbClr val="0F39E3"/>
                </a:solidFill>
                <a:latin typeface="DM Serif Display"/>
                <a:cs typeface="DM Serif Display"/>
              </a:rPr>
              <a:t> </a:t>
            </a:r>
            <a:r>
              <a:rPr dirty="0">
                <a:solidFill>
                  <a:srgbClr val="0F39E3"/>
                </a:solidFill>
                <a:latin typeface="DM Serif Display"/>
                <a:cs typeface="DM Serif Display"/>
              </a:rPr>
              <a:t>more</a:t>
            </a:r>
            <a:r>
              <a:rPr spc="10" dirty="0">
                <a:solidFill>
                  <a:srgbClr val="0F39E3"/>
                </a:solidFill>
                <a:latin typeface="DM Serif Display"/>
                <a:cs typeface="DM Serif Display"/>
              </a:rPr>
              <a:t> </a:t>
            </a:r>
            <a:r>
              <a:rPr sz="1600" dirty="0">
                <a:solidFill>
                  <a:srgbClr val="0F39E3"/>
                </a:solidFill>
                <a:latin typeface="Montserrat"/>
                <a:cs typeface="Montserrat"/>
              </a:rPr>
              <a:t>than just</a:t>
            </a:r>
            <a:r>
              <a:rPr sz="1600" spc="-5" dirty="0">
                <a:solidFill>
                  <a:srgbClr val="0F39E3"/>
                </a:solidFill>
                <a:latin typeface="Montserrat"/>
                <a:cs typeface="Montserrat"/>
              </a:rPr>
              <a:t> </a:t>
            </a:r>
            <a:r>
              <a:rPr sz="1600" dirty="0">
                <a:solidFill>
                  <a:srgbClr val="0F39E3"/>
                </a:solidFill>
                <a:latin typeface="Montserrat"/>
                <a:cs typeface="Montserrat"/>
              </a:rPr>
              <a:t>carry</a:t>
            </a:r>
            <a:r>
              <a:rPr sz="1600" spc="-5" dirty="0">
                <a:solidFill>
                  <a:srgbClr val="0F39E3"/>
                </a:solidFill>
                <a:latin typeface="Montserrat"/>
                <a:cs typeface="Montserrat"/>
              </a:rPr>
              <a:t> </a:t>
            </a:r>
            <a:r>
              <a:rPr sz="1600" dirty="0">
                <a:solidFill>
                  <a:srgbClr val="0F39E3"/>
                </a:solidFill>
                <a:latin typeface="Montserrat"/>
                <a:cs typeface="Montserrat"/>
              </a:rPr>
              <a:t>out</a:t>
            </a:r>
            <a:r>
              <a:rPr sz="1600" spc="-5" dirty="0">
                <a:solidFill>
                  <a:srgbClr val="0F39E3"/>
                </a:solidFill>
                <a:latin typeface="Montserrat"/>
                <a:cs typeface="Montserrat"/>
              </a:rPr>
              <a:t> </a:t>
            </a:r>
            <a:r>
              <a:rPr sz="1600" dirty="0">
                <a:solidFill>
                  <a:srgbClr val="0F39E3"/>
                </a:solidFill>
                <a:latin typeface="Montserrat"/>
                <a:cs typeface="Montserrat"/>
              </a:rPr>
              <a:t>an </a:t>
            </a:r>
            <a:r>
              <a:rPr sz="1600" spc="-10" dirty="0">
                <a:solidFill>
                  <a:srgbClr val="0F39E3"/>
                </a:solidFill>
                <a:latin typeface="Montserrat"/>
                <a:cs typeface="Montserrat"/>
              </a:rPr>
              <a:t>assignment. </a:t>
            </a:r>
            <a:r>
              <a:rPr sz="1600" dirty="0">
                <a:solidFill>
                  <a:srgbClr val="0F39E3"/>
                </a:solidFill>
                <a:latin typeface="Montserrat"/>
                <a:cs typeface="Montserrat"/>
              </a:rPr>
              <a:t>We</a:t>
            </a:r>
            <a:r>
              <a:rPr sz="1600" spc="-50" dirty="0">
                <a:solidFill>
                  <a:srgbClr val="0F39E3"/>
                </a:solidFill>
                <a:latin typeface="Montserrat"/>
                <a:cs typeface="Montserrat"/>
              </a:rPr>
              <a:t> </a:t>
            </a:r>
            <a:r>
              <a:rPr sz="1600" dirty="0">
                <a:solidFill>
                  <a:srgbClr val="0F39E3"/>
                </a:solidFill>
                <a:latin typeface="Montserrat"/>
                <a:cs typeface="Montserrat"/>
              </a:rPr>
              <a:t>provide</a:t>
            </a:r>
            <a:r>
              <a:rPr lang="nl-BE" sz="1600" dirty="0">
                <a:solidFill>
                  <a:srgbClr val="0F39E3"/>
                </a:solidFill>
                <a:latin typeface="Montserrat"/>
                <a:cs typeface="Montserrat"/>
              </a:rPr>
              <a:t> you with</a:t>
            </a:r>
            <a:r>
              <a:rPr sz="1600" spc="-35" dirty="0">
                <a:solidFill>
                  <a:srgbClr val="0F39E3"/>
                </a:solidFill>
                <a:latin typeface="Montserrat"/>
                <a:cs typeface="Montserrat"/>
              </a:rPr>
              <a:t> </a:t>
            </a:r>
            <a:r>
              <a:rPr sz="1600" dirty="0">
                <a:solidFill>
                  <a:srgbClr val="0F39E3"/>
                </a:solidFill>
                <a:latin typeface="Montserrat"/>
                <a:cs typeface="Montserrat"/>
              </a:rPr>
              <a:t>solicited</a:t>
            </a:r>
            <a:r>
              <a:rPr sz="1600" spc="-40" dirty="0">
                <a:solidFill>
                  <a:srgbClr val="0F39E3"/>
                </a:solidFill>
                <a:latin typeface="Montserrat"/>
                <a:cs typeface="Montserrat"/>
              </a:rPr>
              <a:t> </a:t>
            </a:r>
            <a:r>
              <a:rPr sz="1600" dirty="0">
                <a:solidFill>
                  <a:srgbClr val="0F39E3"/>
                </a:solidFill>
                <a:latin typeface="Montserrat"/>
                <a:cs typeface="Montserrat"/>
              </a:rPr>
              <a:t>and</a:t>
            </a:r>
            <a:r>
              <a:rPr sz="1600" spc="-35" dirty="0">
                <a:solidFill>
                  <a:srgbClr val="0F39E3"/>
                </a:solidFill>
                <a:latin typeface="Montserrat"/>
                <a:cs typeface="Montserrat"/>
              </a:rPr>
              <a:t> </a:t>
            </a:r>
            <a:r>
              <a:rPr sz="1600" dirty="0">
                <a:solidFill>
                  <a:srgbClr val="0F39E3"/>
                </a:solidFill>
                <a:latin typeface="Montserrat"/>
                <a:cs typeface="Montserrat"/>
              </a:rPr>
              <a:t>unsolicited</a:t>
            </a:r>
            <a:r>
              <a:rPr sz="1600" spc="-35" dirty="0">
                <a:solidFill>
                  <a:srgbClr val="0F39E3"/>
                </a:solidFill>
                <a:latin typeface="Montserrat"/>
                <a:cs typeface="Montserrat"/>
              </a:rPr>
              <a:t> </a:t>
            </a:r>
            <a:r>
              <a:rPr sz="1600" spc="-10" dirty="0">
                <a:solidFill>
                  <a:srgbClr val="0F39E3"/>
                </a:solidFill>
                <a:latin typeface="Montserrat"/>
                <a:cs typeface="Montserrat"/>
              </a:rPr>
              <a:t>suggesti</a:t>
            </a:r>
            <a:r>
              <a:rPr sz="1600" dirty="0">
                <a:solidFill>
                  <a:srgbClr val="0F39E3"/>
                </a:solidFill>
                <a:latin typeface="Montserrat"/>
                <a:cs typeface="Montserrat"/>
              </a:rPr>
              <a:t>ons</a:t>
            </a:r>
            <a:r>
              <a:rPr sz="1600" spc="-5" dirty="0">
                <a:solidFill>
                  <a:srgbClr val="0F39E3"/>
                </a:solidFill>
                <a:latin typeface="Montserrat"/>
                <a:cs typeface="Montserrat"/>
              </a:rPr>
              <a:t> </a:t>
            </a:r>
            <a:r>
              <a:rPr sz="1600" dirty="0">
                <a:solidFill>
                  <a:srgbClr val="0F39E3"/>
                </a:solidFill>
                <a:latin typeface="Montserrat"/>
                <a:cs typeface="Montserrat"/>
              </a:rPr>
              <a:t>and advice,</a:t>
            </a:r>
            <a:r>
              <a:rPr sz="1600" spc="-5" dirty="0">
                <a:solidFill>
                  <a:srgbClr val="0F39E3"/>
                </a:solidFill>
                <a:latin typeface="Montserrat"/>
                <a:cs typeface="Montserrat"/>
              </a:rPr>
              <a:t> </a:t>
            </a:r>
            <a:r>
              <a:rPr lang="nl-BE" sz="1600" dirty="0">
                <a:solidFill>
                  <a:srgbClr val="0F39E3"/>
                </a:solidFill>
                <a:latin typeface="Montserrat"/>
                <a:cs typeface="Montserrat"/>
              </a:rPr>
              <a:t>helping you</a:t>
            </a:r>
            <a:r>
              <a:rPr sz="1600" dirty="0">
                <a:solidFill>
                  <a:srgbClr val="0F39E3"/>
                </a:solidFill>
                <a:latin typeface="Montserrat"/>
                <a:cs typeface="Montserrat"/>
              </a:rPr>
              <a:t> </a:t>
            </a:r>
            <a:r>
              <a:rPr sz="1600" spc="-10" dirty="0" err="1">
                <a:solidFill>
                  <a:srgbClr val="0F39E3"/>
                </a:solidFill>
                <a:latin typeface="Montserrat"/>
                <a:cs typeface="Montserrat"/>
              </a:rPr>
              <a:t>achiev</a:t>
            </a:r>
            <a:r>
              <a:rPr lang="nl-BE" sz="1600" spc="-10" dirty="0">
                <a:solidFill>
                  <a:srgbClr val="0F39E3"/>
                </a:solidFill>
                <a:latin typeface="Montserrat"/>
                <a:cs typeface="Montserrat"/>
              </a:rPr>
              <a:t>e</a:t>
            </a:r>
            <a:r>
              <a:rPr sz="1600" spc="-10" dirty="0">
                <a:solidFill>
                  <a:srgbClr val="0F39E3"/>
                </a:solidFill>
                <a:latin typeface="Montserrat"/>
                <a:cs typeface="Montserrat"/>
              </a:rPr>
              <a:t> </a:t>
            </a:r>
            <a:r>
              <a:rPr sz="1600" dirty="0">
                <a:solidFill>
                  <a:srgbClr val="0F39E3"/>
                </a:solidFill>
                <a:latin typeface="Montserrat"/>
                <a:cs typeface="Montserrat"/>
              </a:rPr>
              <a:t>lasting </a:t>
            </a:r>
            <a:r>
              <a:rPr sz="1600" spc="-10" dirty="0">
                <a:solidFill>
                  <a:srgbClr val="0F39E3"/>
                </a:solidFill>
                <a:latin typeface="Montserrat"/>
                <a:cs typeface="Montserrat"/>
              </a:rPr>
              <a:t>improvement</a:t>
            </a:r>
            <a:r>
              <a:rPr lang="nl-BE" sz="1600" spc="-10" dirty="0">
                <a:solidFill>
                  <a:srgbClr val="0F39E3"/>
                </a:solidFill>
                <a:latin typeface="Montserrat"/>
                <a:cs typeface="Montserrat"/>
              </a:rPr>
              <a:t>.</a:t>
            </a:r>
          </a:p>
          <a:p>
            <a:pPr marL="12700" marR="5080">
              <a:lnSpc>
                <a:spcPct val="140400"/>
              </a:lnSpc>
              <a:spcBef>
                <a:spcPts val="100"/>
              </a:spcBef>
            </a:pPr>
            <a:endParaRPr lang="nl-BE" sz="1600" spc="-10" dirty="0">
              <a:solidFill>
                <a:srgbClr val="0F39E3"/>
              </a:solidFill>
              <a:latin typeface="Montserrat"/>
              <a:cs typeface="Montserrat"/>
            </a:endParaRPr>
          </a:p>
          <a:p>
            <a:pPr marL="12700" marR="5080">
              <a:lnSpc>
                <a:spcPct val="140400"/>
              </a:lnSpc>
              <a:spcBef>
                <a:spcPts val="100"/>
              </a:spcBef>
            </a:pPr>
            <a:r>
              <a:rPr lang="nl-BE" dirty="0">
                <a:solidFill>
                  <a:srgbClr val="0F39E3"/>
                </a:solidFill>
                <a:latin typeface="DM Serif Display"/>
                <a:cs typeface="DM Serif Display"/>
              </a:rPr>
              <a:t>Our</a:t>
            </a:r>
            <a:r>
              <a:rPr lang="nl-BE" spc="-15" dirty="0">
                <a:solidFill>
                  <a:srgbClr val="0F39E3"/>
                </a:solidFill>
                <a:latin typeface="DM Serif Display"/>
                <a:cs typeface="DM Serif Display"/>
              </a:rPr>
              <a:t> user-friendly </a:t>
            </a:r>
            <a:r>
              <a:rPr lang="nl-BE" dirty="0">
                <a:solidFill>
                  <a:srgbClr val="0F39E3"/>
                </a:solidFill>
                <a:latin typeface="DM Serif Display"/>
                <a:cs typeface="DM Serif Display"/>
              </a:rPr>
              <a:t>platform</a:t>
            </a:r>
            <a:r>
              <a:rPr lang="nl-BE" spc="-10" dirty="0">
                <a:solidFill>
                  <a:srgbClr val="0F39E3"/>
                </a:solidFill>
                <a:latin typeface="DM Serif Display"/>
                <a:cs typeface="DM Serif Display"/>
              </a:rPr>
              <a:t> </a:t>
            </a:r>
            <a:r>
              <a:rPr lang="nl-BE" sz="1600" dirty="0">
                <a:solidFill>
                  <a:srgbClr val="0F39E3"/>
                </a:solidFill>
                <a:latin typeface="Montserrat"/>
                <a:cs typeface="Montserrat"/>
              </a:rPr>
              <a:t>showcases our passion for innovation</a:t>
            </a:r>
            <a:r>
              <a:rPr lang="nl-BE" sz="1600" spc="-10" dirty="0">
                <a:solidFill>
                  <a:srgbClr val="0F39E3"/>
                </a:solidFill>
                <a:latin typeface="Montserrat"/>
                <a:cs typeface="Montserrat"/>
              </a:rPr>
              <a:t>. U</a:t>
            </a:r>
            <a:r>
              <a:rPr lang="nl-BE" sz="1600" dirty="0">
                <a:solidFill>
                  <a:srgbClr val="0F39E3"/>
                </a:solidFill>
                <a:latin typeface="Montserrat"/>
                <a:cs typeface="Montserrat"/>
              </a:rPr>
              <a:t>ser</a:t>
            </a:r>
            <a:r>
              <a:rPr lang="nl-BE" sz="1600" spc="-20" dirty="0">
                <a:solidFill>
                  <a:srgbClr val="0F39E3"/>
                </a:solidFill>
                <a:latin typeface="Montserrat"/>
                <a:cs typeface="Montserrat"/>
              </a:rPr>
              <a:t> </a:t>
            </a:r>
            <a:r>
              <a:rPr lang="nl-BE" sz="1600" dirty="0">
                <a:solidFill>
                  <a:srgbClr val="0F39E3"/>
                </a:solidFill>
                <a:latin typeface="Montserrat"/>
                <a:cs typeface="Montserrat"/>
              </a:rPr>
              <a:t>hierarchy</a:t>
            </a:r>
            <a:r>
              <a:rPr lang="nl-BE" sz="1600" spc="-25" dirty="0">
                <a:solidFill>
                  <a:srgbClr val="0F39E3"/>
                </a:solidFill>
                <a:latin typeface="Montserrat"/>
                <a:cs typeface="Montserrat"/>
              </a:rPr>
              <a:t>, </a:t>
            </a:r>
            <a:r>
              <a:rPr lang="nl-BE" sz="1600" dirty="0">
                <a:solidFill>
                  <a:srgbClr val="0F39E3"/>
                </a:solidFill>
                <a:latin typeface="Montserrat"/>
                <a:cs typeface="Montserrat"/>
              </a:rPr>
              <a:t>extensive</a:t>
            </a:r>
            <a:r>
              <a:rPr lang="nl-BE" sz="1600" spc="-20" dirty="0">
                <a:solidFill>
                  <a:srgbClr val="0F39E3"/>
                </a:solidFill>
                <a:latin typeface="Montserrat"/>
                <a:cs typeface="Montserrat"/>
              </a:rPr>
              <a:t> </a:t>
            </a:r>
            <a:r>
              <a:rPr lang="nl-BE" sz="1600" dirty="0">
                <a:solidFill>
                  <a:srgbClr val="0F39E3"/>
                </a:solidFill>
                <a:latin typeface="Montserrat"/>
                <a:cs typeface="Montserrat"/>
              </a:rPr>
              <a:t>export</a:t>
            </a:r>
            <a:r>
              <a:rPr lang="nl-BE" sz="1600" spc="-20" dirty="0">
                <a:solidFill>
                  <a:srgbClr val="0F39E3"/>
                </a:solidFill>
                <a:latin typeface="Montserrat"/>
                <a:cs typeface="Montserrat"/>
              </a:rPr>
              <a:t> </a:t>
            </a:r>
            <a:r>
              <a:rPr lang="nl-BE" sz="1600" spc="-10" dirty="0">
                <a:solidFill>
                  <a:srgbClr val="0F39E3"/>
                </a:solidFill>
                <a:latin typeface="Montserrat"/>
                <a:cs typeface="Montserrat"/>
              </a:rPr>
              <a:t>opti</a:t>
            </a:r>
            <a:r>
              <a:rPr lang="nl-BE" sz="1600" dirty="0">
                <a:solidFill>
                  <a:srgbClr val="0F39E3"/>
                </a:solidFill>
                <a:latin typeface="Montserrat"/>
                <a:cs typeface="Montserrat"/>
              </a:rPr>
              <a:t>ons and</a:t>
            </a:r>
            <a:r>
              <a:rPr lang="nl-BE" sz="1600" spc="-5" dirty="0">
                <a:solidFill>
                  <a:srgbClr val="0F39E3"/>
                </a:solidFill>
                <a:latin typeface="Montserrat"/>
                <a:cs typeface="Montserrat"/>
              </a:rPr>
              <a:t> </a:t>
            </a:r>
            <a:r>
              <a:rPr lang="nl-BE" sz="1600" dirty="0">
                <a:solidFill>
                  <a:srgbClr val="0F39E3"/>
                </a:solidFill>
                <a:latin typeface="Montserrat"/>
                <a:cs typeface="Montserrat"/>
              </a:rPr>
              <a:t>24/7 access are just some of the many features you and your team will love</a:t>
            </a:r>
            <a:r>
              <a:rPr lang="nl-BE" sz="1600" spc="-20" dirty="0">
                <a:solidFill>
                  <a:srgbClr val="0F39E3"/>
                </a:solidFill>
                <a:latin typeface="Montserrat"/>
                <a:cs typeface="Montserrat"/>
              </a:rPr>
              <a:t>.</a:t>
            </a:r>
          </a:p>
          <a:p>
            <a:pPr marL="12700" marR="5080">
              <a:lnSpc>
                <a:spcPct val="140400"/>
              </a:lnSpc>
              <a:spcBef>
                <a:spcPts val="100"/>
              </a:spcBef>
            </a:pPr>
            <a:endParaRPr lang="nl-BE" sz="1600" spc="-20" dirty="0">
              <a:solidFill>
                <a:srgbClr val="0F39E3"/>
              </a:solidFill>
              <a:latin typeface="Montserrat"/>
              <a:cs typeface="Montserrat"/>
            </a:endParaRPr>
          </a:p>
          <a:p>
            <a:pPr marL="12700" marR="5080">
              <a:lnSpc>
                <a:spcPct val="140400"/>
              </a:lnSpc>
              <a:spcBef>
                <a:spcPts val="100"/>
              </a:spcBef>
            </a:pPr>
            <a:r>
              <a:rPr lang="nl-NL" dirty="0">
                <a:solidFill>
                  <a:srgbClr val="0F39E3"/>
                </a:solidFill>
                <a:latin typeface="DM Serif Display"/>
                <a:cs typeface="DM Serif Display"/>
              </a:rPr>
              <a:t>An</a:t>
            </a:r>
            <a:r>
              <a:rPr lang="nl-NL" spc="-10" dirty="0">
                <a:solidFill>
                  <a:srgbClr val="0F39E3"/>
                </a:solidFill>
                <a:latin typeface="DM Serif Display"/>
                <a:cs typeface="DM Serif Display"/>
              </a:rPr>
              <a:t> </a:t>
            </a:r>
            <a:r>
              <a:rPr lang="nl-NL" dirty="0">
                <a:solidFill>
                  <a:srgbClr val="0F39E3"/>
                </a:solidFill>
                <a:latin typeface="DM Serif Display"/>
                <a:cs typeface="DM Serif Display"/>
              </a:rPr>
              <a:t>NPS</a:t>
            </a:r>
            <a:r>
              <a:rPr lang="nl-NL" spc="-10" dirty="0">
                <a:solidFill>
                  <a:srgbClr val="0F39E3"/>
                </a:solidFill>
                <a:latin typeface="DM Serif Display"/>
                <a:cs typeface="DM Serif Display"/>
              </a:rPr>
              <a:t> </a:t>
            </a:r>
            <a:r>
              <a:rPr lang="nl-NL" dirty="0">
                <a:solidFill>
                  <a:srgbClr val="0F39E3"/>
                </a:solidFill>
                <a:latin typeface="DM Serif Display"/>
                <a:cs typeface="DM Serif Display"/>
              </a:rPr>
              <a:t>score</a:t>
            </a:r>
            <a:r>
              <a:rPr lang="nl-NL" spc="-5" dirty="0">
                <a:solidFill>
                  <a:srgbClr val="0F39E3"/>
                </a:solidFill>
                <a:latin typeface="DM Serif Display"/>
                <a:cs typeface="DM Serif Display"/>
              </a:rPr>
              <a:t> </a:t>
            </a:r>
            <a:r>
              <a:rPr lang="nl-NL" dirty="0">
                <a:solidFill>
                  <a:srgbClr val="0F39E3"/>
                </a:solidFill>
                <a:latin typeface="DM Serif Display"/>
                <a:cs typeface="DM Serif Display"/>
              </a:rPr>
              <a:t>of</a:t>
            </a:r>
            <a:r>
              <a:rPr lang="nl-NL" spc="-10" dirty="0">
                <a:solidFill>
                  <a:srgbClr val="0F39E3"/>
                </a:solidFill>
                <a:latin typeface="DM Serif Display"/>
                <a:cs typeface="DM Serif Display"/>
              </a:rPr>
              <a:t> </a:t>
            </a:r>
            <a:r>
              <a:rPr lang="nl-NL" dirty="0">
                <a:solidFill>
                  <a:srgbClr val="0F39E3"/>
                </a:solidFill>
                <a:latin typeface="DM Serif Display"/>
                <a:cs typeface="DM Serif Display"/>
              </a:rPr>
              <a:t>no</a:t>
            </a:r>
            <a:r>
              <a:rPr lang="nl-NL" spc="-5" dirty="0">
                <a:solidFill>
                  <a:srgbClr val="0F39E3"/>
                </a:solidFill>
                <a:latin typeface="DM Serif Display"/>
                <a:cs typeface="DM Serif Display"/>
              </a:rPr>
              <a:t> </a:t>
            </a:r>
            <a:r>
              <a:rPr lang="nl-NL" dirty="0" err="1">
                <a:solidFill>
                  <a:srgbClr val="0F39E3"/>
                </a:solidFill>
                <a:latin typeface="DM Serif Display"/>
                <a:cs typeface="DM Serif Display"/>
              </a:rPr>
              <a:t>less</a:t>
            </a:r>
            <a:r>
              <a:rPr lang="nl-NL" spc="-10" dirty="0">
                <a:solidFill>
                  <a:srgbClr val="0F39E3"/>
                </a:solidFill>
                <a:latin typeface="DM Serif Display"/>
                <a:cs typeface="DM Serif Display"/>
              </a:rPr>
              <a:t> </a:t>
            </a:r>
            <a:r>
              <a:rPr lang="nl-NL" dirty="0" err="1">
                <a:solidFill>
                  <a:srgbClr val="0F39E3"/>
                </a:solidFill>
                <a:latin typeface="DM Serif Display"/>
                <a:cs typeface="DM Serif Display"/>
              </a:rPr>
              <a:t>than</a:t>
            </a:r>
            <a:r>
              <a:rPr lang="nl-NL" spc="-5" dirty="0">
                <a:solidFill>
                  <a:srgbClr val="0F39E3"/>
                </a:solidFill>
                <a:latin typeface="DM Serif Display"/>
                <a:cs typeface="DM Serif Display"/>
              </a:rPr>
              <a:t> </a:t>
            </a:r>
            <a:r>
              <a:rPr lang="nl-NL" sz="1600" dirty="0">
                <a:solidFill>
                  <a:srgbClr val="0F39E3"/>
                </a:solidFill>
                <a:latin typeface="DM Serif Display"/>
                <a:cs typeface="DM Serif Display"/>
              </a:rPr>
              <a:t>73 </a:t>
            </a:r>
            <a:r>
              <a:rPr lang="nl-NL" sz="1600" spc="-15" dirty="0">
                <a:solidFill>
                  <a:srgbClr val="0F39E3"/>
                </a:solidFill>
                <a:latin typeface="Montserrat"/>
                <a:cs typeface="DM Serif Display"/>
              </a:rPr>
              <a:t>shows </a:t>
            </a:r>
            <a:r>
              <a:rPr lang="nl-NL" sz="1600" spc="-15" dirty="0" err="1">
                <a:solidFill>
                  <a:srgbClr val="0F39E3"/>
                </a:solidFill>
                <a:latin typeface="Montserrat"/>
                <a:cs typeface="DM Serif Display"/>
              </a:rPr>
              <a:t>o</a:t>
            </a:r>
            <a:r>
              <a:rPr lang="nl-NL" sz="1600" dirty="0" err="1">
                <a:solidFill>
                  <a:srgbClr val="0F39E3"/>
                </a:solidFill>
                <a:latin typeface="Montserrat"/>
                <a:cs typeface="Montserrat"/>
              </a:rPr>
              <a:t>ur</a:t>
            </a:r>
            <a:r>
              <a:rPr lang="nl-NL" sz="1600" spc="-5" dirty="0">
                <a:solidFill>
                  <a:srgbClr val="0F39E3"/>
                </a:solidFill>
                <a:latin typeface="Montserrat"/>
                <a:cs typeface="Montserrat"/>
              </a:rPr>
              <a:t> </a:t>
            </a:r>
            <a:r>
              <a:rPr lang="nl-NL" sz="1600" spc="-10" dirty="0" err="1">
                <a:solidFill>
                  <a:srgbClr val="0F39E3"/>
                </a:solidFill>
                <a:latin typeface="Montserrat"/>
                <a:cs typeface="Montserrat"/>
              </a:rPr>
              <a:t>customers</a:t>
            </a:r>
            <a:r>
              <a:rPr lang="nl-NL" sz="1600" spc="-10" dirty="0">
                <a:solidFill>
                  <a:srgbClr val="0F39E3"/>
                </a:solidFill>
                <a:latin typeface="Montserrat"/>
                <a:cs typeface="Montserrat"/>
              </a:rPr>
              <a:t> </a:t>
            </a:r>
            <a:r>
              <a:rPr lang="nl-NL" sz="1600" dirty="0">
                <a:solidFill>
                  <a:srgbClr val="0F39E3"/>
                </a:solidFill>
                <a:latin typeface="Montserrat"/>
                <a:cs typeface="Montserrat"/>
              </a:rPr>
              <a:t>are</a:t>
            </a:r>
            <a:r>
              <a:rPr lang="nl-NL" sz="1600" spc="-10" dirty="0">
                <a:solidFill>
                  <a:srgbClr val="0F39E3"/>
                </a:solidFill>
                <a:latin typeface="Montserrat"/>
                <a:cs typeface="Montserrat"/>
              </a:rPr>
              <a:t> </a:t>
            </a:r>
            <a:r>
              <a:rPr lang="nl-NL" sz="1600" dirty="0" err="1">
                <a:solidFill>
                  <a:srgbClr val="0F39E3"/>
                </a:solidFill>
                <a:latin typeface="Montserrat"/>
                <a:cs typeface="Montserrat"/>
              </a:rPr>
              <a:t>very</a:t>
            </a:r>
            <a:r>
              <a:rPr lang="nl-NL" sz="1600" spc="-10" dirty="0">
                <a:solidFill>
                  <a:srgbClr val="0F39E3"/>
                </a:solidFill>
                <a:latin typeface="Montserrat"/>
                <a:cs typeface="Montserrat"/>
              </a:rPr>
              <a:t> </a:t>
            </a:r>
            <a:r>
              <a:rPr lang="nl-NL" sz="1600" dirty="0" err="1">
                <a:solidFill>
                  <a:srgbClr val="0F39E3"/>
                </a:solidFill>
                <a:latin typeface="Montserrat"/>
                <a:cs typeface="Montserrat"/>
              </a:rPr>
              <a:t>satisfied</a:t>
            </a:r>
            <a:r>
              <a:rPr lang="nl-NL" sz="1600" spc="-5" dirty="0">
                <a:solidFill>
                  <a:srgbClr val="0F39E3"/>
                </a:solidFill>
                <a:latin typeface="Montserrat"/>
                <a:cs typeface="Montserrat"/>
              </a:rPr>
              <a:t> </a:t>
            </a:r>
            <a:r>
              <a:rPr lang="nl-NL" sz="1600" dirty="0" err="1">
                <a:solidFill>
                  <a:srgbClr val="0F39E3"/>
                </a:solidFill>
                <a:latin typeface="Montserrat"/>
                <a:cs typeface="Montserrat"/>
              </a:rPr>
              <a:t>with</a:t>
            </a:r>
            <a:r>
              <a:rPr lang="nl-NL" sz="1600" spc="-10" dirty="0">
                <a:solidFill>
                  <a:srgbClr val="0F39E3"/>
                </a:solidFill>
                <a:latin typeface="Montserrat"/>
                <a:cs typeface="Montserrat"/>
              </a:rPr>
              <a:t> </a:t>
            </a:r>
            <a:r>
              <a:rPr lang="nl-NL" sz="1600" dirty="0" err="1">
                <a:solidFill>
                  <a:srgbClr val="0F39E3"/>
                </a:solidFill>
                <a:latin typeface="Montserrat"/>
                <a:cs typeface="Montserrat"/>
              </a:rPr>
              <a:t>our</a:t>
            </a:r>
            <a:r>
              <a:rPr lang="nl-NL" sz="1600" spc="-5" dirty="0">
                <a:solidFill>
                  <a:srgbClr val="0F39E3"/>
                </a:solidFill>
                <a:latin typeface="Montserrat"/>
                <a:cs typeface="Montserrat"/>
              </a:rPr>
              <a:t> </a:t>
            </a:r>
            <a:r>
              <a:rPr lang="nl-NL" sz="1600" dirty="0">
                <a:solidFill>
                  <a:srgbClr val="0F39E3"/>
                </a:solidFill>
                <a:latin typeface="Montserrat"/>
                <a:cs typeface="Montserrat"/>
              </a:rPr>
              <a:t>way</a:t>
            </a:r>
            <a:r>
              <a:rPr lang="nl-NL" sz="1600" spc="-10" dirty="0">
                <a:solidFill>
                  <a:srgbClr val="0F39E3"/>
                </a:solidFill>
                <a:latin typeface="Montserrat"/>
                <a:cs typeface="Montserrat"/>
              </a:rPr>
              <a:t> </a:t>
            </a:r>
            <a:r>
              <a:rPr lang="nl-NL" sz="1600" dirty="0">
                <a:solidFill>
                  <a:srgbClr val="0F39E3"/>
                </a:solidFill>
                <a:latin typeface="Montserrat"/>
                <a:cs typeface="Montserrat"/>
              </a:rPr>
              <a:t>of</a:t>
            </a:r>
            <a:r>
              <a:rPr lang="nl-NL" sz="1600" spc="-5" dirty="0">
                <a:solidFill>
                  <a:srgbClr val="0F39E3"/>
                </a:solidFill>
                <a:latin typeface="Montserrat"/>
                <a:cs typeface="Montserrat"/>
              </a:rPr>
              <a:t> </a:t>
            </a:r>
            <a:r>
              <a:rPr lang="nl-NL" sz="1600" dirty="0" err="1">
                <a:solidFill>
                  <a:srgbClr val="0F39E3"/>
                </a:solidFill>
                <a:latin typeface="Montserrat"/>
                <a:cs typeface="Montserrat"/>
              </a:rPr>
              <a:t>working</a:t>
            </a:r>
            <a:r>
              <a:rPr lang="nl-NL" sz="1600" spc="-10" dirty="0">
                <a:solidFill>
                  <a:srgbClr val="0F39E3"/>
                </a:solidFill>
                <a:latin typeface="Montserrat"/>
                <a:cs typeface="Montserrat"/>
              </a:rPr>
              <a:t> </a:t>
            </a:r>
            <a:r>
              <a:rPr lang="nl-NL" sz="1600" spc="-25" dirty="0" err="1">
                <a:solidFill>
                  <a:srgbClr val="0F39E3"/>
                </a:solidFill>
                <a:latin typeface="Montserrat"/>
                <a:cs typeface="Montserrat"/>
              </a:rPr>
              <a:t>and</a:t>
            </a:r>
            <a:r>
              <a:rPr lang="nl-NL" sz="1600" spc="-25" dirty="0">
                <a:solidFill>
                  <a:srgbClr val="0F39E3"/>
                </a:solidFill>
                <a:latin typeface="Montserrat"/>
                <a:cs typeface="Montserrat"/>
              </a:rPr>
              <a:t> </a:t>
            </a:r>
            <a:r>
              <a:rPr lang="nl-NL" sz="1600" spc="-10" dirty="0" err="1">
                <a:solidFill>
                  <a:srgbClr val="0F39E3"/>
                </a:solidFill>
                <a:latin typeface="Montserrat"/>
                <a:cs typeface="Montserrat"/>
              </a:rPr>
              <a:t>quality</a:t>
            </a:r>
            <a:r>
              <a:rPr lang="nl-NL" sz="1600" spc="-10" dirty="0">
                <a:solidFill>
                  <a:srgbClr val="0F39E3"/>
                </a:solidFill>
                <a:latin typeface="Montserrat"/>
                <a:cs typeface="Montserrat"/>
              </a:rPr>
              <a:t>.</a:t>
            </a:r>
            <a:endParaRPr lang="nl-NL" sz="1600" dirty="0">
              <a:latin typeface="Montserrat"/>
              <a:cs typeface="Montserrat"/>
            </a:endParaRPr>
          </a:p>
          <a:p>
            <a:pPr marL="12700" marR="5080">
              <a:lnSpc>
                <a:spcPct val="140400"/>
              </a:lnSpc>
              <a:spcBef>
                <a:spcPts val="100"/>
              </a:spcBef>
            </a:pPr>
            <a:endParaRPr lang="nl-BE" sz="1600" dirty="0">
              <a:latin typeface="Montserrat"/>
              <a:cs typeface="Montserrat"/>
            </a:endParaRPr>
          </a:p>
          <a:p>
            <a:pPr marL="12700" marR="5080">
              <a:lnSpc>
                <a:spcPct val="140400"/>
              </a:lnSpc>
              <a:spcBef>
                <a:spcPts val="100"/>
              </a:spcBef>
            </a:pPr>
            <a:endParaRPr sz="1600" dirty="0">
              <a:latin typeface="Montserrat"/>
              <a:cs typeface="Montserrat"/>
            </a:endParaRPr>
          </a:p>
        </p:txBody>
      </p:sp>
      <p:pic>
        <p:nvPicPr>
          <p:cNvPr id="40" name="Afbeelding 39">
            <a:extLst>
              <a:ext uri="{FF2B5EF4-FFF2-40B4-BE49-F238E27FC236}">
                <a16:creationId xmlns:a16="http://schemas.microsoft.com/office/drawing/2014/main" id="{00E171DF-B1A8-6D45-A2B3-C020B0ADB025}"/>
              </a:ext>
            </a:extLst>
          </p:cNvPr>
          <p:cNvPicPr>
            <a:picLocks noChangeAspect="1"/>
          </p:cNvPicPr>
          <p:nvPr/>
        </p:nvPicPr>
        <p:blipFill>
          <a:blip r:embed="rId2"/>
          <a:stretch>
            <a:fillRect/>
          </a:stretch>
        </p:blipFill>
        <p:spPr>
          <a:xfrm>
            <a:off x="3605624" y="3113138"/>
            <a:ext cx="1346683" cy="661665"/>
          </a:xfrm>
          <a:prstGeom prst="rect">
            <a:avLst/>
          </a:prstGeom>
        </p:spPr>
      </p:pic>
      <p:pic>
        <p:nvPicPr>
          <p:cNvPr id="41" name="Afbeelding 40">
            <a:extLst>
              <a:ext uri="{FF2B5EF4-FFF2-40B4-BE49-F238E27FC236}">
                <a16:creationId xmlns:a16="http://schemas.microsoft.com/office/drawing/2014/main" id="{47005A83-6C54-314D-B6EA-D6E903EFA30C}"/>
              </a:ext>
            </a:extLst>
          </p:cNvPr>
          <p:cNvPicPr>
            <a:picLocks noChangeAspect="1"/>
          </p:cNvPicPr>
          <p:nvPr/>
        </p:nvPicPr>
        <p:blipFill>
          <a:blip r:embed="rId3"/>
          <a:stretch>
            <a:fillRect/>
          </a:stretch>
        </p:blipFill>
        <p:spPr>
          <a:xfrm>
            <a:off x="6177049" y="3149476"/>
            <a:ext cx="1474413" cy="713643"/>
          </a:xfrm>
          <a:prstGeom prst="rect">
            <a:avLst/>
          </a:prstGeom>
        </p:spPr>
      </p:pic>
      <p:pic>
        <p:nvPicPr>
          <p:cNvPr id="42" name="Afbeelding 41">
            <a:extLst>
              <a:ext uri="{FF2B5EF4-FFF2-40B4-BE49-F238E27FC236}">
                <a16:creationId xmlns:a16="http://schemas.microsoft.com/office/drawing/2014/main" id="{4809E387-66D8-2E48-9F24-8B1A147322B6}"/>
              </a:ext>
            </a:extLst>
          </p:cNvPr>
          <p:cNvPicPr>
            <a:picLocks noChangeAspect="1"/>
          </p:cNvPicPr>
          <p:nvPr/>
        </p:nvPicPr>
        <p:blipFill>
          <a:blip r:embed="rId4"/>
          <a:stretch>
            <a:fillRect/>
          </a:stretch>
        </p:blipFill>
        <p:spPr>
          <a:xfrm>
            <a:off x="8986749" y="3024364"/>
            <a:ext cx="1201068" cy="936005"/>
          </a:xfrm>
          <a:prstGeom prst="rect">
            <a:avLst/>
          </a:prstGeom>
        </p:spPr>
      </p:pic>
      <p:pic>
        <p:nvPicPr>
          <p:cNvPr id="43" name="Afbeelding 42">
            <a:extLst>
              <a:ext uri="{FF2B5EF4-FFF2-40B4-BE49-F238E27FC236}">
                <a16:creationId xmlns:a16="http://schemas.microsoft.com/office/drawing/2014/main" id="{22CC9EB3-8D97-2849-A1AB-9F1A9D7AC6E6}"/>
              </a:ext>
            </a:extLst>
          </p:cNvPr>
          <p:cNvPicPr>
            <a:picLocks noChangeAspect="1"/>
          </p:cNvPicPr>
          <p:nvPr/>
        </p:nvPicPr>
        <p:blipFill>
          <a:blip r:embed="rId5"/>
          <a:stretch>
            <a:fillRect/>
          </a:stretch>
        </p:blipFill>
        <p:spPr>
          <a:xfrm>
            <a:off x="11664802" y="2807248"/>
            <a:ext cx="1153121" cy="1153121"/>
          </a:xfrm>
          <a:prstGeom prst="rect">
            <a:avLst/>
          </a:prstGeom>
        </p:spPr>
      </p:pic>
      <p:pic>
        <p:nvPicPr>
          <p:cNvPr id="44" name="Afbeelding 43">
            <a:extLst>
              <a:ext uri="{FF2B5EF4-FFF2-40B4-BE49-F238E27FC236}">
                <a16:creationId xmlns:a16="http://schemas.microsoft.com/office/drawing/2014/main" id="{58A371E0-D2F7-5E4A-BE3D-202A953C3E78}"/>
              </a:ext>
            </a:extLst>
          </p:cNvPr>
          <p:cNvPicPr>
            <a:picLocks noChangeAspect="1"/>
          </p:cNvPicPr>
          <p:nvPr/>
        </p:nvPicPr>
        <p:blipFill>
          <a:blip r:embed="rId6"/>
          <a:stretch>
            <a:fillRect/>
          </a:stretch>
        </p:blipFill>
        <p:spPr>
          <a:xfrm>
            <a:off x="14329463" y="3024364"/>
            <a:ext cx="1124799" cy="876226"/>
          </a:xfrm>
          <a:prstGeom prst="rect">
            <a:avLst/>
          </a:prstGeom>
        </p:spPr>
      </p:pic>
      <p:pic>
        <p:nvPicPr>
          <p:cNvPr id="45" name="Afbeelding 44">
            <a:extLst>
              <a:ext uri="{FF2B5EF4-FFF2-40B4-BE49-F238E27FC236}">
                <a16:creationId xmlns:a16="http://schemas.microsoft.com/office/drawing/2014/main" id="{09DC3DCD-87FD-3E47-87C7-28720099C8D0}"/>
              </a:ext>
            </a:extLst>
          </p:cNvPr>
          <p:cNvPicPr>
            <a:picLocks noChangeAspect="1"/>
          </p:cNvPicPr>
          <p:nvPr/>
        </p:nvPicPr>
        <p:blipFill>
          <a:blip r:embed="rId7"/>
          <a:stretch>
            <a:fillRect/>
          </a:stretch>
        </p:blipFill>
        <p:spPr>
          <a:xfrm>
            <a:off x="16946913" y="3054405"/>
            <a:ext cx="1165685" cy="656133"/>
          </a:xfrm>
          <a:prstGeom prst="rect">
            <a:avLst/>
          </a:prstGeom>
        </p:spPr>
      </p:pic>
      <p:pic>
        <p:nvPicPr>
          <p:cNvPr id="2" name="Afbeelding 1">
            <a:extLst>
              <a:ext uri="{FF2B5EF4-FFF2-40B4-BE49-F238E27FC236}">
                <a16:creationId xmlns:a16="http://schemas.microsoft.com/office/drawing/2014/main" id="{DE28B09C-6FE4-0498-405F-71EB245B39EB}"/>
              </a:ext>
            </a:extLst>
          </p:cNvPr>
          <p:cNvPicPr>
            <a:picLocks noChangeAspect="1"/>
          </p:cNvPicPr>
          <p:nvPr/>
        </p:nvPicPr>
        <p:blipFill>
          <a:blip r:embed="rId8"/>
          <a:stretch>
            <a:fillRect/>
          </a:stretch>
        </p:blipFill>
        <p:spPr>
          <a:xfrm>
            <a:off x="8834718" y="9128174"/>
            <a:ext cx="9937376" cy="1081211"/>
          </a:xfrm>
          <a:prstGeom prst="rect">
            <a:avLst/>
          </a:prstGeom>
        </p:spPr>
      </p:pic>
      <p:grpSp>
        <p:nvGrpSpPr>
          <p:cNvPr id="24" name="Groep 23">
            <a:extLst>
              <a:ext uri="{FF2B5EF4-FFF2-40B4-BE49-F238E27FC236}">
                <a16:creationId xmlns:a16="http://schemas.microsoft.com/office/drawing/2014/main" id="{8009C97C-3793-9144-AB34-2539551A09C5}"/>
              </a:ext>
            </a:extLst>
          </p:cNvPr>
          <p:cNvGrpSpPr/>
          <p:nvPr/>
        </p:nvGrpSpPr>
        <p:grpSpPr>
          <a:xfrm>
            <a:off x="17667196" y="491490"/>
            <a:ext cx="1139139" cy="326455"/>
            <a:chOff x="1029677" y="1260005"/>
            <a:chExt cx="3873755" cy="1110144"/>
          </a:xfrm>
        </p:grpSpPr>
        <p:sp>
          <p:nvSpPr>
            <p:cNvPr id="25" name="object 3">
              <a:extLst>
                <a:ext uri="{FF2B5EF4-FFF2-40B4-BE49-F238E27FC236}">
                  <a16:creationId xmlns:a16="http://schemas.microsoft.com/office/drawing/2014/main" id="{1D1DD0A1-9264-774C-87A3-95852BB4D687}"/>
                </a:ext>
              </a:extLst>
            </p:cNvPr>
            <p:cNvSpPr/>
            <p:nvPr/>
          </p:nvSpPr>
          <p:spPr>
            <a:xfrm>
              <a:off x="2764917" y="1345261"/>
              <a:ext cx="626745" cy="721360"/>
            </a:xfrm>
            <a:custGeom>
              <a:avLst/>
              <a:gdLst/>
              <a:ahLst/>
              <a:cxnLst/>
              <a:rect l="l" t="t" r="r" b="b"/>
              <a:pathLst>
                <a:path w="626745" h="721360">
                  <a:moveTo>
                    <a:pt x="368376" y="0"/>
                  </a:moveTo>
                  <a:lnTo>
                    <a:pt x="319276" y="2688"/>
                  </a:lnTo>
                  <a:lnTo>
                    <a:pt x="272213" y="10755"/>
                  </a:lnTo>
                  <a:lnTo>
                    <a:pt x="227181" y="24201"/>
                  </a:lnTo>
                  <a:lnTo>
                    <a:pt x="184175" y="43027"/>
                  </a:lnTo>
                  <a:lnTo>
                    <a:pt x="144311" y="66969"/>
                  </a:lnTo>
                  <a:lnTo>
                    <a:pt x="108675" y="95653"/>
                  </a:lnTo>
                  <a:lnTo>
                    <a:pt x="77270" y="129084"/>
                  </a:lnTo>
                  <a:lnTo>
                    <a:pt x="50101" y="167271"/>
                  </a:lnTo>
                  <a:lnTo>
                    <a:pt x="28166" y="209919"/>
                  </a:lnTo>
                  <a:lnTo>
                    <a:pt x="12511" y="256711"/>
                  </a:lnTo>
                  <a:lnTo>
                    <a:pt x="3125" y="307646"/>
                  </a:lnTo>
                  <a:lnTo>
                    <a:pt x="0" y="362724"/>
                  </a:lnTo>
                  <a:lnTo>
                    <a:pt x="2867" y="418354"/>
                  </a:lnTo>
                  <a:lnTo>
                    <a:pt x="11469" y="469480"/>
                  </a:lnTo>
                  <a:lnTo>
                    <a:pt x="25808" y="516111"/>
                  </a:lnTo>
                  <a:lnTo>
                    <a:pt x="45885" y="558253"/>
                  </a:lnTo>
                  <a:lnTo>
                    <a:pt x="70833" y="595720"/>
                  </a:lnTo>
                  <a:lnTo>
                    <a:pt x="99844" y="628440"/>
                  </a:lnTo>
                  <a:lnTo>
                    <a:pt x="132917" y="656398"/>
                  </a:lnTo>
                  <a:lnTo>
                    <a:pt x="170052" y="679577"/>
                  </a:lnTo>
                  <a:lnTo>
                    <a:pt x="210326" y="697819"/>
                  </a:lnTo>
                  <a:lnTo>
                    <a:pt x="252810" y="710849"/>
                  </a:lnTo>
                  <a:lnTo>
                    <a:pt x="297502" y="718665"/>
                  </a:lnTo>
                  <a:lnTo>
                    <a:pt x="344398" y="721271"/>
                  </a:lnTo>
                  <a:lnTo>
                    <a:pt x="392816" y="718443"/>
                  </a:lnTo>
                  <a:lnTo>
                    <a:pt x="437888" y="709963"/>
                  </a:lnTo>
                  <a:lnTo>
                    <a:pt x="479613" y="695837"/>
                  </a:lnTo>
                  <a:lnTo>
                    <a:pt x="517994" y="676071"/>
                  </a:lnTo>
                  <a:lnTo>
                    <a:pt x="552313" y="651106"/>
                  </a:lnTo>
                  <a:lnTo>
                    <a:pt x="581869" y="621379"/>
                  </a:lnTo>
                  <a:lnTo>
                    <a:pt x="606663" y="586889"/>
                  </a:lnTo>
                  <a:lnTo>
                    <a:pt x="626694" y="547636"/>
                  </a:lnTo>
                  <a:lnTo>
                    <a:pt x="612571" y="536359"/>
                  </a:lnTo>
                  <a:lnTo>
                    <a:pt x="593339" y="558843"/>
                  </a:lnTo>
                  <a:lnTo>
                    <a:pt x="573749" y="578327"/>
                  </a:lnTo>
                  <a:lnTo>
                    <a:pt x="533526" y="608304"/>
                  </a:lnTo>
                  <a:lnTo>
                    <a:pt x="486230" y="626317"/>
                  </a:lnTo>
                  <a:lnTo>
                    <a:pt x="426237" y="632282"/>
                  </a:lnTo>
                  <a:lnTo>
                    <a:pt x="374778" y="627574"/>
                  </a:lnTo>
                  <a:lnTo>
                    <a:pt x="330455" y="613440"/>
                  </a:lnTo>
                  <a:lnTo>
                    <a:pt x="293268" y="589864"/>
                  </a:lnTo>
                  <a:lnTo>
                    <a:pt x="263220" y="556831"/>
                  </a:lnTo>
                  <a:lnTo>
                    <a:pt x="229365" y="485682"/>
                  </a:lnTo>
                  <a:lnTo>
                    <a:pt x="218786" y="442065"/>
                  </a:lnTo>
                  <a:lnTo>
                    <a:pt x="212440" y="393086"/>
                  </a:lnTo>
                  <a:lnTo>
                    <a:pt x="210324" y="338747"/>
                  </a:lnTo>
                  <a:lnTo>
                    <a:pt x="212212" y="276811"/>
                  </a:lnTo>
                  <a:lnTo>
                    <a:pt x="217877" y="221989"/>
                  </a:lnTo>
                  <a:lnTo>
                    <a:pt x="227324" y="174278"/>
                  </a:lnTo>
                  <a:lnTo>
                    <a:pt x="240557" y="133675"/>
                  </a:lnTo>
                  <a:lnTo>
                    <a:pt x="283654" y="67474"/>
                  </a:lnTo>
                  <a:lnTo>
                    <a:pt x="314575" y="44105"/>
                  </a:lnTo>
                  <a:lnTo>
                    <a:pt x="350350" y="30077"/>
                  </a:lnTo>
                  <a:lnTo>
                    <a:pt x="390982" y="25400"/>
                  </a:lnTo>
                  <a:lnTo>
                    <a:pt x="400992" y="25889"/>
                  </a:lnTo>
                  <a:lnTo>
                    <a:pt x="434549" y="44980"/>
                  </a:lnTo>
                  <a:lnTo>
                    <a:pt x="443182" y="87342"/>
                  </a:lnTo>
                  <a:lnTo>
                    <a:pt x="440620" y="120915"/>
                  </a:lnTo>
                  <a:lnTo>
                    <a:pt x="439996" y="133586"/>
                  </a:lnTo>
                  <a:lnTo>
                    <a:pt x="443814" y="185179"/>
                  </a:lnTo>
                  <a:lnTo>
                    <a:pt x="458633" y="223982"/>
                  </a:lnTo>
                  <a:lnTo>
                    <a:pt x="483690" y="252916"/>
                  </a:lnTo>
                  <a:lnTo>
                    <a:pt x="536371" y="269557"/>
                  </a:lnTo>
                  <a:lnTo>
                    <a:pt x="554535" y="268196"/>
                  </a:lnTo>
                  <a:lnTo>
                    <a:pt x="598462" y="247738"/>
                  </a:lnTo>
                  <a:lnTo>
                    <a:pt x="620939" y="204954"/>
                  </a:lnTo>
                  <a:lnTo>
                    <a:pt x="622439" y="186321"/>
                  </a:lnTo>
                  <a:lnTo>
                    <a:pt x="620588" y="163237"/>
                  </a:lnTo>
                  <a:lnTo>
                    <a:pt x="605766" y="118413"/>
                  </a:lnTo>
                  <a:lnTo>
                    <a:pt x="576300" y="76166"/>
                  </a:lnTo>
                  <a:lnTo>
                    <a:pt x="533254" y="41235"/>
                  </a:lnTo>
                  <a:lnTo>
                    <a:pt x="476879" y="15092"/>
                  </a:lnTo>
                  <a:lnTo>
                    <a:pt x="407717" y="1678"/>
                  </a:lnTo>
                  <a:lnTo>
                    <a:pt x="368376" y="0"/>
                  </a:lnTo>
                  <a:close/>
                </a:path>
              </a:pathLst>
            </a:custGeom>
            <a:solidFill>
              <a:srgbClr val="0033EB"/>
            </a:solidFill>
          </p:spPr>
          <p:txBody>
            <a:bodyPr wrap="square" lIns="0" tIns="0" rIns="0" bIns="0" rtlCol="0"/>
            <a:lstStyle/>
            <a:p>
              <a:endParaRPr/>
            </a:p>
          </p:txBody>
        </p:sp>
        <p:sp>
          <p:nvSpPr>
            <p:cNvPr id="26" name="object 4">
              <a:extLst>
                <a:ext uri="{FF2B5EF4-FFF2-40B4-BE49-F238E27FC236}">
                  <a16:creationId xmlns:a16="http://schemas.microsoft.com/office/drawing/2014/main" id="{B9B08A0E-24A0-CC4B-8C97-7E8FF78EC03E}"/>
                </a:ext>
              </a:extLst>
            </p:cNvPr>
            <p:cNvSpPr/>
            <p:nvPr/>
          </p:nvSpPr>
          <p:spPr>
            <a:xfrm>
              <a:off x="3460712" y="1345259"/>
              <a:ext cx="1442720" cy="1024890"/>
            </a:xfrm>
            <a:custGeom>
              <a:avLst/>
              <a:gdLst/>
              <a:ahLst/>
              <a:cxnLst/>
              <a:rect l="l" t="t" r="r" b="b"/>
              <a:pathLst>
                <a:path w="1442720" h="1024889">
                  <a:moveTo>
                    <a:pt x="688784" y="647827"/>
                  </a:moveTo>
                  <a:lnTo>
                    <a:pt x="676071" y="636549"/>
                  </a:lnTo>
                  <a:lnTo>
                    <a:pt x="645033" y="636549"/>
                  </a:lnTo>
                  <a:lnTo>
                    <a:pt x="619099" y="632587"/>
                  </a:lnTo>
                  <a:lnTo>
                    <a:pt x="600570" y="620687"/>
                  </a:lnTo>
                  <a:lnTo>
                    <a:pt x="596036" y="612571"/>
                  </a:lnTo>
                  <a:lnTo>
                    <a:pt x="589457" y="600837"/>
                  </a:lnTo>
                  <a:lnTo>
                    <a:pt x="585749" y="573049"/>
                  </a:lnTo>
                  <a:lnTo>
                    <a:pt x="585749" y="343001"/>
                  </a:lnTo>
                  <a:lnTo>
                    <a:pt x="585660" y="259702"/>
                  </a:lnTo>
                  <a:lnTo>
                    <a:pt x="581469" y="196786"/>
                  </a:lnTo>
                  <a:lnTo>
                    <a:pt x="568642" y="142049"/>
                  </a:lnTo>
                  <a:lnTo>
                    <a:pt x="547255" y="96926"/>
                  </a:lnTo>
                  <a:lnTo>
                    <a:pt x="517309" y="61417"/>
                  </a:lnTo>
                  <a:lnTo>
                    <a:pt x="479501" y="34544"/>
                  </a:lnTo>
                  <a:lnTo>
                    <a:pt x="468045" y="29654"/>
                  </a:lnTo>
                  <a:lnTo>
                    <a:pt x="434555" y="15354"/>
                  </a:lnTo>
                  <a:lnTo>
                    <a:pt x="382447" y="3835"/>
                  </a:lnTo>
                  <a:lnTo>
                    <a:pt x="323202" y="0"/>
                  </a:lnTo>
                  <a:lnTo>
                    <a:pt x="285115" y="1231"/>
                  </a:lnTo>
                  <a:lnTo>
                    <a:pt x="213118" y="11125"/>
                  </a:lnTo>
                  <a:lnTo>
                    <a:pt x="147713" y="30911"/>
                  </a:lnTo>
                  <a:lnTo>
                    <a:pt x="94437" y="60540"/>
                  </a:lnTo>
                  <a:lnTo>
                    <a:pt x="55092" y="99961"/>
                  </a:lnTo>
                  <a:lnTo>
                    <a:pt x="34975" y="148666"/>
                  </a:lnTo>
                  <a:lnTo>
                    <a:pt x="32461" y="176466"/>
                  </a:lnTo>
                  <a:lnTo>
                    <a:pt x="33959" y="194564"/>
                  </a:lnTo>
                  <a:lnTo>
                    <a:pt x="56489" y="237134"/>
                  </a:lnTo>
                  <a:lnTo>
                    <a:pt x="99606" y="258292"/>
                  </a:lnTo>
                  <a:lnTo>
                    <a:pt x="117157" y="259702"/>
                  </a:lnTo>
                  <a:lnTo>
                    <a:pt x="136118" y="257937"/>
                  </a:lnTo>
                  <a:lnTo>
                    <a:pt x="183489" y="231457"/>
                  </a:lnTo>
                  <a:lnTo>
                    <a:pt x="204292" y="195135"/>
                  </a:lnTo>
                  <a:lnTo>
                    <a:pt x="213156" y="142544"/>
                  </a:lnTo>
                  <a:lnTo>
                    <a:pt x="215963" y="127012"/>
                  </a:lnTo>
                  <a:lnTo>
                    <a:pt x="225132" y="81356"/>
                  </a:lnTo>
                  <a:lnTo>
                    <a:pt x="252133" y="41986"/>
                  </a:lnTo>
                  <a:lnTo>
                    <a:pt x="295008" y="29654"/>
                  </a:lnTo>
                  <a:lnTo>
                    <a:pt x="318071" y="32080"/>
                  </a:lnTo>
                  <a:lnTo>
                    <a:pt x="354406" y="51473"/>
                  </a:lnTo>
                  <a:lnTo>
                    <a:pt x="377863" y="91440"/>
                  </a:lnTo>
                  <a:lnTo>
                    <a:pt x="389521" y="158826"/>
                  </a:lnTo>
                  <a:lnTo>
                    <a:pt x="390969" y="203225"/>
                  </a:lnTo>
                  <a:lnTo>
                    <a:pt x="390969" y="314769"/>
                  </a:lnTo>
                  <a:lnTo>
                    <a:pt x="390969" y="343001"/>
                  </a:lnTo>
                  <a:lnTo>
                    <a:pt x="390969" y="580072"/>
                  </a:lnTo>
                  <a:lnTo>
                    <a:pt x="374611" y="593305"/>
                  </a:lnTo>
                  <a:lnTo>
                    <a:pt x="332397" y="621753"/>
                  </a:lnTo>
                  <a:lnTo>
                    <a:pt x="293370" y="634301"/>
                  </a:lnTo>
                  <a:lnTo>
                    <a:pt x="279463" y="635127"/>
                  </a:lnTo>
                  <a:lnTo>
                    <a:pt x="261124" y="633323"/>
                  </a:lnTo>
                  <a:lnTo>
                    <a:pt x="214541" y="606221"/>
                  </a:lnTo>
                  <a:lnTo>
                    <a:pt x="194437" y="570064"/>
                  </a:lnTo>
                  <a:lnTo>
                    <a:pt x="187756" y="519404"/>
                  </a:lnTo>
                  <a:lnTo>
                    <a:pt x="190182" y="487273"/>
                  </a:lnTo>
                  <a:lnTo>
                    <a:pt x="209575" y="433285"/>
                  </a:lnTo>
                  <a:lnTo>
                    <a:pt x="247573" y="392785"/>
                  </a:lnTo>
                  <a:lnTo>
                    <a:pt x="299453" y="364210"/>
                  </a:lnTo>
                  <a:lnTo>
                    <a:pt x="339191" y="352882"/>
                  </a:lnTo>
                  <a:lnTo>
                    <a:pt x="347560" y="351472"/>
                  </a:lnTo>
                  <a:lnTo>
                    <a:pt x="355409" y="350050"/>
                  </a:lnTo>
                  <a:lnTo>
                    <a:pt x="390969" y="343001"/>
                  </a:lnTo>
                  <a:lnTo>
                    <a:pt x="390969" y="314769"/>
                  </a:lnTo>
                  <a:lnTo>
                    <a:pt x="280885" y="334492"/>
                  </a:lnTo>
                  <a:lnTo>
                    <a:pt x="225831" y="346887"/>
                  </a:lnTo>
                  <a:lnTo>
                    <a:pt x="176999" y="361492"/>
                  </a:lnTo>
                  <a:lnTo>
                    <a:pt x="134378" y="378282"/>
                  </a:lnTo>
                  <a:lnTo>
                    <a:pt x="97967" y="397281"/>
                  </a:lnTo>
                  <a:lnTo>
                    <a:pt x="38112" y="447027"/>
                  </a:lnTo>
                  <a:lnTo>
                    <a:pt x="4241" y="508114"/>
                  </a:lnTo>
                  <a:lnTo>
                    <a:pt x="0" y="540626"/>
                  </a:lnTo>
                  <a:lnTo>
                    <a:pt x="3492" y="581825"/>
                  </a:lnTo>
                  <a:lnTo>
                    <a:pt x="31369" y="648843"/>
                  </a:lnTo>
                  <a:lnTo>
                    <a:pt x="85267" y="695058"/>
                  </a:lnTo>
                  <a:lnTo>
                    <a:pt x="154089" y="718362"/>
                  </a:lnTo>
                  <a:lnTo>
                    <a:pt x="193357" y="721271"/>
                  </a:lnTo>
                  <a:lnTo>
                    <a:pt x="227025" y="719289"/>
                  </a:lnTo>
                  <a:lnTo>
                    <a:pt x="284543" y="703402"/>
                  </a:lnTo>
                  <a:lnTo>
                    <a:pt x="330504" y="672782"/>
                  </a:lnTo>
                  <a:lnTo>
                    <a:pt x="373049" y="635127"/>
                  </a:lnTo>
                  <a:lnTo>
                    <a:pt x="373938" y="634301"/>
                  </a:lnTo>
                  <a:lnTo>
                    <a:pt x="395236" y="612571"/>
                  </a:lnTo>
                  <a:lnTo>
                    <a:pt x="402399" y="635368"/>
                  </a:lnTo>
                  <a:lnTo>
                    <a:pt x="412673" y="655802"/>
                  </a:lnTo>
                  <a:lnTo>
                    <a:pt x="442493" y="689521"/>
                  </a:lnTo>
                  <a:lnTo>
                    <a:pt x="485013" y="711212"/>
                  </a:lnTo>
                  <a:lnTo>
                    <a:pt x="540588" y="718439"/>
                  </a:lnTo>
                  <a:lnTo>
                    <a:pt x="567893" y="717296"/>
                  </a:lnTo>
                  <a:lnTo>
                    <a:pt x="612711" y="708101"/>
                  </a:lnTo>
                  <a:lnTo>
                    <a:pt x="660742" y="677875"/>
                  </a:lnTo>
                  <a:lnTo>
                    <a:pt x="675081" y="663829"/>
                  </a:lnTo>
                  <a:lnTo>
                    <a:pt x="688784" y="647827"/>
                  </a:lnTo>
                  <a:close/>
                </a:path>
                <a:path w="1442720" h="1024889">
                  <a:moveTo>
                    <a:pt x="1442478" y="357124"/>
                  </a:moveTo>
                  <a:lnTo>
                    <a:pt x="1440497" y="301929"/>
                  </a:lnTo>
                  <a:lnTo>
                    <a:pt x="1434566" y="251180"/>
                  </a:lnTo>
                  <a:lnTo>
                    <a:pt x="1424660" y="204851"/>
                  </a:lnTo>
                  <a:lnTo>
                    <a:pt x="1410804" y="162953"/>
                  </a:lnTo>
                  <a:lnTo>
                    <a:pt x="1392986" y="125488"/>
                  </a:lnTo>
                  <a:lnTo>
                    <a:pt x="1371206" y="92417"/>
                  </a:lnTo>
                  <a:lnTo>
                    <a:pt x="1340700" y="59169"/>
                  </a:lnTo>
                  <a:lnTo>
                    <a:pt x="1306169" y="33299"/>
                  </a:lnTo>
                  <a:lnTo>
                    <a:pt x="1267637" y="14808"/>
                  </a:lnTo>
                  <a:lnTo>
                    <a:pt x="1229372" y="4826"/>
                  </a:lnTo>
                  <a:lnTo>
                    <a:pt x="1229372" y="362724"/>
                  </a:lnTo>
                  <a:lnTo>
                    <a:pt x="1227709" y="427164"/>
                  </a:lnTo>
                  <a:lnTo>
                    <a:pt x="1222717" y="483793"/>
                  </a:lnTo>
                  <a:lnTo>
                    <a:pt x="1214386" y="532638"/>
                  </a:lnTo>
                  <a:lnTo>
                    <a:pt x="1202715" y="573671"/>
                  </a:lnTo>
                  <a:lnTo>
                    <a:pt x="1165110" y="639013"/>
                  </a:lnTo>
                  <a:lnTo>
                    <a:pt x="1109002" y="675741"/>
                  </a:lnTo>
                  <a:lnTo>
                    <a:pt x="1075537" y="680326"/>
                  </a:lnTo>
                  <a:lnTo>
                    <a:pt x="1045006" y="678916"/>
                  </a:lnTo>
                  <a:lnTo>
                    <a:pt x="1015542" y="674687"/>
                  </a:lnTo>
                  <a:lnTo>
                    <a:pt x="987132" y="667639"/>
                  </a:lnTo>
                  <a:lnTo>
                    <a:pt x="959764" y="657771"/>
                  </a:lnTo>
                  <a:lnTo>
                    <a:pt x="959764" y="88900"/>
                  </a:lnTo>
                  <a:lnTo>
                    <a:pt x="1020470" y="63525"/>
                  </a:lnTo>
                  <a:lnTo>
                    <a:pt x="1075537" y="55054"/>
                  </a:lnTo>
                  <a:lnTo>
                    <a:pt x="1110729" y="59334"/>
                  </a:lnTo>
                  <a:lnTo>
                    <a:pt x="1167904" y="93548"/>
                  </a:lnTo>
                  <a:lnTo>
                    <a:pt x="1204087" y="154978"/>
                  </a:lnTo>
                  <a:lnTo>
                    <a:pt x="1215136" y="194640"/>
                  </a:lnTo>
                  <a:lnTo>
                    <a:pt x="1223048" y="242481"/>
                  </a:lnTo>
                  <a:lnTo>
                    <a:pt x="1227785" y="298513"/>
                  </a:lnTo>
                  <a:lnTo>
                    <a:pt x="1229372" y="362724"/>
                  </a:lnTo>
                  <a:lnTo>
                    <a:pt x="1229372" y="4826"/>
                  </a:lnTo>
                  <a:lnTo>
                    <a:pt x="1225105" y="3708"/>
                  </a:lnTo>
                  <a:lnTo>
                    <a:pt x="1178560" y="0"/>
                  </a:lnTo>
                  <a:lnTo>
                    <a:pt x="1148435" y="977"/>
                  </a:lnTo>
                  <a:lnTo>
                    <a:pt x="1089507" y="8737"/>
                  </a:lnTo>
                  <a:lnTo>
                    <a:pt x="1032789" y="24117"/>
                  </a:lnTo>
                  <a:lnTo>
                    <a:pt x="980922" y="45999"/>
                  </a:lnTo>
                  <a:lnTo>
                    <a:pt x="956970" y="59321"/>
                  </a:lnTo>
                  <a:lnTo>
                    <a:pt x="944257" y="15544"/>
                  </a:lnTo>
                  <a:lnTo>
                    <a:pt x="930173" y="1409"/>
                  </a:lnTo>
                  <a:lnTo>
                    <a:pt x="690206" y="83299"/>
                  </a:lnTo>
                  <a:lnTo>
                    <a:pt x="690206" y="97421"/>
                  </a:lnTo>
                  <a:lnTo>
                    <a:pt x="709955" y="101600"/>
                  </a:lnTo>
                  <a:lnTo>
                    <a:pt x="722960" y="105067"/>
                  </a:lnTo>
                  <a:lnTo>
                    <a:pt x="753414" y="131546"/>
                  </a:lnTo>
                  <a:lnTo>
                    <a:pt x="759383" y="169367"/>
                  </a:lnTo>
                  <a:lnTo>
                    <a:pt x="759383" y="937196"/>
                  </a:lnTo>
                  <a:lnTo>
                    <a:pt x="746315" y="980948"/>
                  </a:lnTo>
                  <a:lnTo>
                    <a:pt x="707161" y="1004951"/>
                  </a:lnTo>
                  <a:lnTo>
                    <a:pt x="690206" y="1010551"/>
                  </a:lnTo>
                  <a:lnTo>
                    <a:pt x="690206" y="1024674"/>
                  </a:lnTo>
                  <a:lnTo>
                    <a:pt x="1033208" y="1024674"/>
                  </a:lnTo>
                  <a:lnTo>
                    <a:pt x="1033208" y="1010551"/>
                  </a:lnTo>
                  <a:lnTo>
                    <a:pt x="1006386" y="1003541"/>
                  </a:lnTo>
                  <a:lnTo>
                    <a:pt x="984135" y="993838"/>
                  </a:lnTo>
                  <a:lnTo>
                    <a:pt x="968260" y="978827"/>
                  </a:lnTo>
                  <a:lnTo>
                    <a:pt x="958748" y="958532"/>
                  </a:lnTo>
                  <a:lnTo>
                    <a:pt x="955586" y="932929"/>
                  </a:lnTo>
                  <a:lnTo>
                    <a:pt x="955586" y="688771"/>
                  </a:lnTo>
                  <a:lnTo>
                    <a:pt x="995883" y="702995"/>
                  </a:lnTo>
                  <a:lnTo>
                    <a:pt x="1040599" y="713155"/>
                  </a:lnTo>
                  <a:lnTo>
                    <a:pt x="1089723" y="719251"/>
                  </a:lnTo>
                  <a:lnTo>
                    <a:pt x="1143266" y="721271"/>
                  </a:lnTo>
                  <a:lnTo>
                    <a:pt x="1197724" y="717372"/>
                  </a:lnTo>
                  <a:lnTo>
                    <a:pt x="1247038" y="705688"/>
                  </a:lnTo>
                  <a:lnTo>
                    <a:pt x="1285367" y="688771"/>
                  </a:lnTo>
                  <a:lnTo>
                    <a:pt x="1291221" y="686193"/>
                  </a:lnTo>
                  <a:lnTo>
                    <a:pt x="1299616" y="680326"/>
                  </a:lnTo>
                  <a:lnTo>
                    <a:pt x="1330274" y="658914"/>
                  </a:lnTo>
                  <a:lnTo>
                    <a:pt x="1364183" y="623849"/>
                  </a:lnTo>
                  <a:lnTo>
                    <a:pt x="1388122" y="589394"/>
                  </a:lnTo>
                  <a:lnTo>
                    <a:pt x="1407693" y="550938"/>
                  </a:lnTo>
                  <a:lnTo>
                    <a:pt x="1422920" y="508482"/>
                  </a:lnTo>
                  <a:lnTo>
                    <a:pt x="1433791" y="462026"/>
                  </a:lnTo>
                  <a:lnTo>
                    <a:pt x="1440307" y="411581"/>
                  </a:lnTo>
                  <a:lnTo>
                    <a:pt x="1442478" y="357124"/>
                  </a:lnTo>
                  <a:close/>
                </a:path>
              </a:pathLst>
            </a:custGeom>
            <a:solidFill>
              <a:srgbClr val="0033EB"/>
            </a:solidFill>
          </p:spPr>
          <p:txBody>
            <a:bodyPr wrap="square" lIns="0" tIns="0" rIns="0" bIns="0" rtlCol="0"/>
            <a:lstStyle/>
            <a:p>
              <a:endParaRPr/>
            </a:p>
          </p:txBody>
        </p:sp>
        <p:sp>
          <p:nvSpPr>
            <p:cNvPr id="27" name="object 5">
              <a:extLst>
                <a:ext uri="{FF2B5EF4-FFF2-40B4-BE49-F238E27FC236}">
                  <a16:creationId xmlns:a16="http://schemas.microsoft.com/office/drawing/2014/main" id="{9D3A35C8-77BB-9749-977A-4AAAB884F020}"/>
                </a:ext>
              </a:extLst>
            </p:cNvPr>
            <p:cNvSpPr/>
            <p:nvPr/>
          </p:nvSpPr>
          <p:spPr>
            <a:xfrm>
              <a:off x="1029677" y="1328625"/>
              <a:ext cx="651510" cy="739140"/>
            </a:xfrm>
            <a:custGeom>
              <a:avLst/>
              <a:gdLst/>
              <a:ahLst/>
              <a:cxnLst/>
              <a:rect l="l" t="t" r="r" b="b"/>
              <a:pathLst>
                <a:path w="651510" h="739139">
                  <a:moveTo>
                    <a:pt x="334302" y="0"/>
                  </a:moveTo>
                  <a:lnTo>
                    <a:pt x="282059" y="3271"/>
                  </a:lnTo>
                  <a:lnTo>
                    <a:pt x="233975" y="13054"/>
                  </a:lnTo>
                  <a:lnTo>
                    <a:pt x="190219" y="29301"/>
                  </a:lnTo>
                  <a:lnTo>
                    <a:pt x="150964" y="51968"/>
                  </a:lnTo>
                  <a:lnTo>
                    <a:pt x="116216" y="79833"/>
                  </a:lnTo>
                  <a:lnTo>
                    <a:pt x="85944" y="111691"/>
                  </a:lnTo>
                  <a:lnTo>
                    <a:pt x="60239" y="147428"/>
                  </a:lnTo>
                  <a:lnTo>
                    <a:pt x="39192" y="186931"/>
                  </a:lnTo>
                  <a:lnTo>
                    <a:pt x="22751" y="228778"/>
                  </a:lnTo>
                  <a:lnTo>
                    <a:pt x="10714" y="271781"/>
                  </a:lnTo>
                  <a:lnTo>
                    <a:pt x="3118" y="315777"/>
                  </a:lnTo>
                  <a:lnTo>
                    <a:pt x="0" y="360603"/>
                  </a:lnTo>
                  <a:lnTo>
                    <a:pt x="1516" y="406515"/>
                  </a:lnTo>
                  <a:lnTo>
                    <a:pt x="7834" y="451910"/>
                  </a:lnTo>
                  <a:lnTo>
                    <a:pt x="18922" y="496638"/>
                  </a:lnTo>
                  <a:lnTo>
                    <a:pt x="34747" y="540550"/>
                  </a:lnTo>
                  <a:lnTo>
                    <a:pt x="55435" y="582242"/>
                  </a:lnTo>
                  <a:lnTo>
                    <a:pt x="81013" y="620047"/>
                  </a:lnTo>
                  <a:lnTo>
                    <a:pt x="111381" y="653844"/>
                  </a:lnTo>
                  <a:lnTo>
                    <a:pt x="146443" y="683513"/>
                  </a:lnTo>
                  <a:lnTo>
                    <a:pt x="186340" y="707753"/>
                  </a:lnTo>
                  <a:lnTo>
                    <a:pt x="231057" y="725133"/>
                  </a:lnTo>
                  <a:lnTo>
                    <a:pt x="280431" y="735600"/>
                  </a:lnTo>
                  <a:lnTo>
                    <a:pt x="334302" y="739101"/>
                  </a:lnTo>
                  <a:lnTo>
                    <a:pt x="391187" y="734936"/>
                  </a:lnTo>
                  <a:lnTo>
                    <a:pt x="444379" y="722479"/>
                  </a:lnTo>
                  <a:lnTo>
                    <a:pt x="493704" y="701784"/>
                  </a:lnTo>
                  <a:lnTo>
                    <a:pt x="519250" y="685495"/>
                  </a:lnTo>
                  <a:lnTo>
                    <a:pt x="334302" y="685495"/>
                  </a:lnTo>
                  <a:lnTo>
                    <a:pt x="283542" y="681942"/>
                  </a:lnTo>
                  <a:lnTo>
                    <a:pt x="237560" y="671311"/>
                  </a:lnTo>
                  <a:lnTo>
                    <a:pt x="196446" y="653643"/>
                  </a:lnTo>
                  <a:lnTo>
                    <a:pt x="160290" y="628982"/>
                  </a:lnTo>
                  <a:lnTo>
                    <a:pt x="129184" y="597369"/>
                  </a:lnTo>
                  <a:lnTo>
                    <a:pt x="103709" y="560150"/>
                  </a:lnTo>
                  <a:lnTo>
                    <a:pt x="83739" y="517902"/>
                  </a:lnTo>
                  <a:lnTo>
                    <a:pt x="69304" y="470725"/>
                  </a:lnTo>
                  <a:lnTo>
                    <a:pt x="60435" y="418720"/>
                  </a:lnTo>
                  <a:lnTo>
                    <a:pt x="57162" y="361988"/>
                  </a:lnTo>
                  <a:lnTo>
                    <a:pt x="650976" y="361988"/>
                  </a:lnTo>
                  <a:lnTo>
                    <a:pt x="650865" y="344093"/>
                  </a:lnTo>
                  <a:lnTo>
                    <a:pt x="650533" y="333144"/>
                  </a:lnTo>
                  <a:lnTo>
                    <a:pt x="649985" y="324432"/>
                  </a:lnTo>
                  <a:lnTo>
                    <a:pt x="649224" y="318020"/>
                  </a:lnTo>
                  <a:lnTo>
                    <a:pt x="648589" y="313651"/>
                  </a:lnTo>
                  <a:lnTo>
                    <a:pt x="63055" y="313651"/>
                  </a:lnTo>
                  <a:lnTo>
                    <a:pt x="73918" y="259848"/>
                  </a:lnTo>
                  <a:lnTo>
                    <a:pt x="91654" y="210843"/>
                  </a:lnTo>
                  <a:lnTo>
                    <a:pt x="116188" y="166799"/>
                  </a:lnTo>
                  <a:lnTo>
                    <a:pt x="147447" y="127876"/>
                  </a:lnTo>
                  <a:lnTo>
                    <a:pt x="185667" y="95463"/>
                  </a:lnTo>
                  <a:lnTo>
                    <a:pt x="229658" y="72236"/>
                  </a:lnTo>
                  <a:lnTo>
                    <a:pt x="279258" y="58255"/>
                  </a:lnTo>
                  <a:lnTo>
                    <a:pt x="334302" y="53581"/>
                  </a:lnTo>
                  <a:lnTo>
                    <a:pt x="510456" y="53581"/>
                  </a:lnTo>
                  <a:lnTo>
                    <a:pt x="474984" y="31705"/>
                  </a:lnTo>
                  <a:lnTo>
                    <a:pt x="431561" y="14116"/>
                  </a:lnTo>
                  <a:lnTo>
                    <a:pt x="384636" y="3535"/>
                  </a:lnTo>
                  <a:lnTo>
                    <a:pt x="334302" y="0"/>
                  </a:lnTo>
                  <a:close/>
                </a:path>
                <a:path w="651510" h="739139">
                  <a:moveTo>
                    <a:pt x="650341" y="491655"/>
                  </a:moveTo>
                  <a:lnTo>
                    <a:pt x="592963" y="491655"/>
                  </a:lnTo>
                  <a:lnTo>
                    <a:pt x="592175" y="495503"/>
                  </a:lnTo>
                  <a:lnTo>
                    <a:pt x="580134" y="537107"/>
                  </a:lnTo>
                  <a:lnTo>
                    <a:pt x="561265" y="574209"/>
                  </a:lnTo>
                  <a:lnTo>
                    <a:pt x="535645" y="606690"/>
                  </a:lnTo>
                  <a:lnTo>
                    <a:pt x="503351" y="634428"/>
                  </a:lnTo>
                  <a:lnTo>
                    <a:pt x="465897" y="656702"/>
                  </a:lnTo>
                  <a:lnTo>
                    <a:pt x="425142" y="672668"/>
                  </a:lnTo>
                  <a:lnTo>
                    <a:pt x="381229" y="682280"/>
                  </a:lnTo>
                  <a:lnTo>
                    <a:pt x="334302" y="685495"/>
                  </a:lnTo>
                  <a:lnTo>
                    <a:pt x="519250" y="685495"/>
                  </a:lnTo>
                  <a:lnTo>
                    <a:pt x="578316" y="637135"/>
                  </a:lnTo>
                  <a:lnTo>
                    <a:pt x="609846" y="595864"/>
                  </a:lnTo>
                  <a:lnTo>
                    <a:pt x="633476" y="549251"/>
                  </a:lnTo>
                  <a:lnTo>
                    <a:pt x="649109" y="497446"/>
                  </a:lnTo>
                  <a:lnTo>
                    <a:pt x="650341" y="491655"/>
                  </a:lnTo>
                  <a:close/>
                </a:path>
                <a:path w="651510" h="739139">
                  <a:moveTo>
                    <a:pt x="510456" y="53581"/>
                  </a:moveTo>
                  <a:lnTo>
                    <a:pt x="334302" y="53581"/>
                  </a:lnTo>
                  <a:lnTo>
                    <a:pt x="376290" y="56347"/>
                  </a:lnTo>
                  <a:lnTo>
                    <a:pt x="414405" y="64620"/>
                  </a:lnTo>
                  <a:lnTo>
                    <a:pt x="478497" y="97548"/>
                  </a:lnTo>
                  <a:lnTo>
                    <a:pt x="527634" y="146076"/>
                  </a:lnTo>
                  <a:lnTo>
                    <a:pt x="562559" y="203187"/>
                  </a:lnTo>
                  <a:lnTo>
                    <a:pt x="583112" y="260281"/>
                  </a:lnTo>
                  <a:lnTo>
                    <a:pt x="591883" y="313651"/>
                  </a:lnTo>
                  <a:lnTo>
                    <a:pt x="648589" y="313651"/>
                  </a:lnTo>
                  <a:lnTo>
                    <a:pt x="641278" y="263301"/>
                  </a:lnTo>
                  <a:lnTo>
                    <a:pt x="627436" y="212813"/>
                  </a:lnTo>
                  <a:lnTo>
                    <a:pt x="607738" y="166657"/>
                  </a:lnTo>
                  <a:lnTo>
                    <a:pt x="582225" y="124937"/>
                  </a:lnTo>
                  <a:lnTo>
                    <a:pt x="550938" y="87756"/>
                  </a:lnTo>
                  <a:lnTo>
                    <a:pt x="514808" y="56265"/>
                  </a:lnTo>
                  <a:lnTo>
                    <a:pt x="510456" y="53581"/>
                  </a:lnTo>
                  <a:close/>
                </a:path>
              </a:pathLst>
            </a:custGeom>
            <a:solidFill>
              <a:srgbClr val="0033EB"/>
            </a:solidFill>
          </p:spPr>
          <p:txBody>
            <a:bodyPr wrap="square" lIns="0" tIns="0" rIns="0" bIns="0" rtlCol="0"/>
            <a:lstStyle/>
            <a:p>
              <a:endParaRPr/>
            </a:p>
          </p:txBody>
        </p:sp>
        <p:sp>
          <p:nvSpPr>
            <p:cNvPr id="47" name="object 6">
              <a:extLst>
                <a:ext uri="{FF2B5EF4-FFF2-40B4-BE49-F238E27FC236}">
                  <a16:creationId xmlns:a16="http://schemas.microsoft.com/office/drawing/2014/main" id="{247A53B4-2B2E-254E-A448-1A3E06D05E15}"/>
                </a:ext>
              </a:extLst>
            </p:cNvPr>
            <p:cNvSpPr/>
            <p:nvPr/>
          </p:nvSpPr>
          <p:spPr>
            <a:xfrm>
              <a:off x="1792682" y="1260005"/>
              <a:ext cx="880110" cy="880110"/>
            </a:xfrm>
            <a:custGeom>
              <a:avLst/>
              <a:gdLst/>
              <a:ahLst/>
              <a:cxnLst/>
              <a:rect l="l" t="t" r="r" b="b"/>
              <a:pathLst>
                <a:path w="880110" h="880110">
                  <a:moveTo>
                    <a:pt x="690651" y="0"/>
                  </a:moveTo>
                  <a:lnTo>
                    <a:pt x="439991" y="250672"/>
                  </a:lnTo>
                  <a:lnTo>
                    <a:pt x="189318" y="0"/>
                  </a:lnTo>
                  <a:lnTo>
                    <a:pt x="0" y="189318"/>
                  </a:lnTo>
                  <a:lnTo>
                    <a:pt x="250659" y="439978"/>
                  </a:lnTo>
                  <a:lnTo>
                    <a:pt x="0" y="690651"/>
                  </a:lnTo>
                  <a:lnTo>
                    <a:pt x="189318" y="879970"/>
                  </a:lnTo>
                  <a:lnTo>
                    <a:pt x="439991" y="629310"/>
                  </a:lnTo>
                  <a:lnTo>
                    <a:pt x="690651" y="879970"/>
                  </a:lnTo>
                  <a:lnTo>
                    <a:pt x="879970" y="690651"/>
                  </a:lnTo>
                  <a:lnTo>
                    <a:pt x="629310" y="439978"/>
                  </a:lnTo>
                  <a:lnTo>
                    <a:pt x="879970" y="189318"/>
                  </a:lnTo>
                  <a:lnTo>
                    <a:pt x="690651" y="0"/>
                  </a:lnTo>
                  <a:close/>
                </a:path>
              </a:pathLst>
            </a:custGeom>
            <a:solidFill>
              <a:srgbClr val="0033EB"/>
            </a:solidFill>
          </p:spPr>
          <p:txBody>
            <a:bodyPr wrap="square" lIns="0" tIns="0" rIns="0" bIns="0" rtlCol="0"/>
            <a:lstStyle/>
            <a:p>
              <a:endParaRPr/>
            </a:p>
          </p:txBody>
        </p:sp>
      </p:grpSp>
      <p:sp>
        <p:nvSpPr>
          <p:cNvPr id="3" name="Tekstvak 2">
            <a:extLst>
              <a:ext uri="{FF2B5EF4-FFF2-40B4-BE49-F238E27FC236}">
                <a16:creationId xmlns:a16="http://schemas.microsoft.com/office/drawing/2014/main" id="{6AA5EA3F-97B6-1D4E-8AEC-A64F05F1F9FB}"/>
              </a:ext>
            </a:extLst>
          </p:cNvPr>
          <p:cNvSpPr txBox="1"/>
          <p:nvPr/>
        </p:nvSpPr>
        <p:spPr>
          <a:xfrm>
            <a:off x="655600" y="258403"/>
            <a:ext cx="3179075" cy="1862048"/>
          </a:xfrm>
          <a:prstGeom prst="rect">
            <a:avLst/>
          </a:prstGeom>
          <a:noFill/>
        </p:spPr>
        <p:txBody>
          <a:bodyPr wrap="none" rtlCol="0">
            <a:spAutoFit/>
          </a:bodyPr>
          <a:lstStyle/>
          <a:p>
            <a:r>
              <a:rPr lang="nl-NL" sz="11500" spc="-25" dirty="0" err="1">
                <a:solidFill>
                  <a:srgbClr val="0F39E3"/>
                </a:solidFill>
                <a:latin typeface="DM Serif Display"/>
                <a:cs typeface="DM Serif Display"/>
              </a:rPr>
              <a:t>Why</a:t>
            </a:r>
            <a:endParaRPr lang="nl-NL" sz="11500" dirty="0"/>
          </a:p>
        </p:txBody>
      </p:sp>
      <p:sp>
        <p:nvSpPr>
          <p:cNvPr id="4" name="Tekstvak 3">
            <a:extLst>
              <a:ext uri="{FF2B5EF4-FFF2-40B4-BE49-F238E27FC236}">
                <a16:creationId xmlns:a16="http://schemas.microsoft.com/office/drawing/2014/main" id="{06BE0288-D91E-1243-9850-8B1900E91919}"/>
              </a:ext>
            </a:extLst>
          </p:cNvPr>
          <p:cNvSpPr txBox="1"/>
          <p:nvPr/>
        </p:nvSpPr>
        <p:spPr>
          <a:xfrm>
            <a:off x="789671" y="4767892"/>
            <a:ext cx="2339869" cy="3411190"/>
          </a:xfrm>
          <a:prstGeom prst="rect">
            <a:avLst/>
          </a:prstGeom>
          <a:noFill/>
          <a:ln>
            <a:noFill/>
          </a:ln>
        </p:spPr>
        <p:txBody>
          <a:bodyPr wrap="square" rtlCol="0">
            <a:spAutoFit/>
          </a:bodyPr>
          <a:lstStyle/>
          <a:p>
            <a:pPr algn="l">
              <a:lnSpc>
                <a:spcPct val="150000"/>
              </a:lnSpc>
            </a:pPr>
            <a:r>
              <a:rPr lang="nl-NL" sz="1600" spc="-10" dirty="0">
                <a:solidFill>
                  <a:schemeClr val="bg1"/>
                </a:solidFill>
                <a:latin typeface="DM Serif Display"/>
                <a:cs typeface="DM Serif Display"/>
              </a:rPr>
              <a:t>Market</a:t>
            </a:r>
            <a:r>
              <a:rPr lang="nl-NL" sz="1600" spc="-30" dirty="0">
                <a:solidFill>
                  <a:schemeClr val="bg1"/>
                </a:solidFill>
                <a:latin typeface="DM Serif Display"/>
                <a:cs typeface="DM Serif Display"/>
              </a:rPr>
              <a:t> </a:t>
            </a:r>
            <a:r>
              <a:rPr lang="nl-NL" sz="1600" dirty="0">
                <a:solidFill>
                  <a:schemeClr val="bg1"/>
                </a:solidFill>
                <a:latin typeface="DM Serif Display"/>
                <a:cs typeface="DM Serif Display"/>
              </a:rPr>
              <a:t>leader</a:t>
            </a:r>
            <a:r>
              <a:rPr lang="nl-NL" sz="1600" spc="-15" dirty="0">
                <a:solidFill>
                  <a:schemeClr val="bg1"/>
                </a:solidFill>
                <a:latin typeface="DM Serif Display"/>
                <a:cs typeface="DM Serif Display"/>
              </a:rPr>
              <a:t> </a:t>
            </a:r>
            <a:r>
              <a:rPr lang="nl-NL" sz="1600" dirty="0">
                <a:solidFill>
                  <a:schemeClr val="bg1"/>
                </a:solidFill>
                <a:latin typeface="Montserrat"/>
                <a:cs typeface="Montserrat"/>
              </a:rPr>
              <a:t>in</a:t>
            </a:r>
            <a:r>
              <a:rPr lang="nl-NL" sz="1600" spc="-30" dirty="0">
                <a:solidFill>
                  <a:schemeClr val="bg1"/>
                </a:solidFill>
                <a:latin typeface="Montserrat"/>
                <a:cs typeface="Montserrat"/>
              </a:rPr>
              <a:t> </a:t>
            </a:r>
            <a:r>
              <a:rPr lang="nl-NL" sz="1600" dirty="0" err="1">
                <a:solidFill>
                  <a:schemeClr val="bg1"/>
                </a:solidFill>
                <a:latin typeface="Montserrat"/>
                <a:cs typeface="Montserrat"/>
              </a:rPr>
              <a:t>mystery</a:t>
            </a:r>
            <a:r>
              <a:rPr lang="nl-NL" sz="1600" spc="-30" dirty="0">
                <a:solidFill>
                  <a:schemeClr val="bg1"/>
                </a:solidFill>
                <a:latin typeface="Montserrat"/>
                <a:cs typeface="Montserrat"/>
              </a:rPr>
              <a:t> </a:t>
            </a:r>
            <a:r>
              <a:rPr lang="nl-NL" sz="1600" dirty="0" err="1">
                <a:solidFill>
                  <a:schemeClr val="bg1"/>
                </a:solidFill>
                <a:latin typeface="Montserrat"/>
                <a:cs typeface="Montserrat"/>
              </a:rPr>
              <a:t>guest</a:t>
            </a:r>
            <a:r>
              <a:rPr lang="nl-NL" sz="1600" spc="-30" dirty="0">
                <a:solidFill>
                  <a:schemeClr val="bg1"/>
                </a:solidFill>
                <a:latin typeface="Montserrat"/>
                <a:cs typeface="Montserrat"/>
              </a:rPr>
              <a:t> </a:t>
            </a:r>
            <a:r>
              <a:rPr lang="nl-NL" sz="1600" dirty="0">
                <a:solidFill>
                  <a:schemeClr val="bg1"/>
                </a:solidFill>
                <a:latin typeface="Montserrat"/>
                <a:cs typeface="Montserrat"/>
              </a:rPr>
              <a:t>research</a:t>
            </a:r>
            <a:r>
              <a:rPr lang="nl-NL" sz="1600" spc="-25" dirty="0">
                <a:solidFill>
                  <a:schemeClr val="bg1"/>
                </a:solidFill>
                <a:latin typeface="Montserrat"/>
                <a:cs typeface="Montserrat"/>
              </a:rPr>
              <a:t> </a:t>
            </a:r>
            <a:r>
              <a:rPr lang="nl-NL" sz="1600" spc="-25" dirty="0" err="1">
                <a:solidFill>
                  <a:schemeClr val="bg1"/>
                </a:solidFill>
                <a:latin typeface="Montserrat"/>
                <a:cs typeface="Montserrat"/>
              </a:rPr>
              <a:t>and</a:t>
            </a:r>
            <a:r>
              <a:rPr lang="nl-NL" sz="1600" spc="-25" dirty="0">
                <a:solidFill>
                  <a:schemeClr val="bg1"/>
                </a:solidFill>
                <a:latin typeface="Montserrat"/>
                <a:cs typeface="Montserrat"/>
              </a:rPr>
              <a:t> </a:t>
            </a:r>
            <a:r>
              <a:rPr lang="nl-NL" sz="1600" dirty="0">
                <a:solidFill>
                  <a:schemeClr val="bg1"/>
                </a:solidFill>
                <a:latin typeface="Montserrat"/>
                <a:cs typeface="Montserrat"/>
              </a:rPr>
              <a:t>audits</a:t>
            </a:r>
            <a:r>
              <a:rPr lang="nl-NL" sz="1600" spc="-15" dirty="0">
                <a:solidFill>
                  <a:schemeClr val="bg1"/>
                </a:solidFill>
                <a:latin typeface="Montserrat"/>
                <a:cs typeface="Montserrat"/>
              </a:rPr>
              <a:t> </a:t>
            </a:r>
            <a:r>
              <a:rPr lang="nl-NL" sz="1600" dirty="0">
                <a:solidFill>
                  <a:schemeClr val="bg1"/>
                </a:solidFill>
                <a:latin typeface="Montserrat"/>
                <a:cs typeface="Montserrat"/>
              </a:rPr>
              <a:t>in</a:t>
            </a:r>
            <a:r>
              <a:rPr lang="nl-NL" sz="1600" spc="-15" dirty="0">
                <a:solidFill>
                  <a:schemeClr val="bg1"/>
                </a:solidFill>
                <a:latin typeface="Montserrat"/>
                <a:cs typeface="Montserrat"/>
              </a:rPr>
              <a:t> </a:t>
            </a:r>
            <a:r>
              <a:rPr lang="nl-NL" sz="1600" dirty="0" err="1">
                <a:solidFill>
                  <a:schemeClr val="bg1"/>
                </a:solidFill>
                <a:latin typeface="Montserrat"/>
                <a:cs typeface="Montserrat"/>
              </a:rPr>
              <a:t>the</a:t>
            </a:r>
            <a:r>
              <a:rPr lang="nl-NL" sz="1600" spc="-15" dirty="0">
                <a:solidFill>
                  <a:schemeClr val="bg1"/>
                </a:solidFill>
                <a:latin typeface="Montserrat"/>
                <a:cs typeface="Montserrat"/>
              </a:rPr>
              <a:t> </a:t>
            </a:r>
            <a:r>
              <a:rPr lang="nl-NL" sz="1600" dirty="0">
                <a:solidFill>
                  <a:schemeClr val="bg1"/>
                </a:solidFill>
                <a:latin typeface="Montserrat"/>
                <a:cs typeface="Montserrat"/>
              </a:rPr>
              <a:t>Benelux.</a:t>
            </a:r>
            <a:r>
              <a:rPr lang="nl-NL" sz="1600" spc="-15" dirty="0">
                <a:solidFill>
                  <a:schemeClr val="bg1"/>
                </a:solidFill>
                <a:latin typeface="Montserrat"/>
                <a:cs typeface="Montserrat"/>
              </a:rPr>
              <a:t> </a:t>
            </a:r>
            <a:r>
              <a:rPr lang="nl-NL" sz="1600" dirty="0">
                <a:solidFill>
                  <a:schemeClr val="bg1"/>
                </a:solidFill>
                <a:latin typeface="Montserrat"/>
                <a:cs typeface="Montserrat"/>
              </a:rPr>
              <a:t>We</a:t>
            </a:r>
            <a:r>
              <a:rPr lang="nl-NL" sz="1600" spc="-15" dirty="0">
                <a:solidFill>
                  <a:schemeClr val="bg1"/>
                </a:solidFill>
                <a:latin typeface="Montserrat"/>
                <a:cs typeface="Montserrat"/>
              </a:rPr>
              <a:t> </a:t>
            </a:r>
            <a:r>
              <a:rPr lang="nl-NL" sz="1600" dirty="0">
                <a:solidFill>
                  <a:schemeClr val="bg1"/>
                </a:solidFill>
                <a:latin typeface="Montserrat"/>
                <a:cs typeface="Montserrat"/>
              </a:rPr>
              <a:t>have</a:t>
            </a:r>
            <a:r>
              <a:rPr lang="nl-NL" sz="1600" spc="-15" dirty="0">
                <a:solidFill>
                  <a:schemeClr val="bg1"/>
                </a:solidFill>
                <a:latin typeface="Montserrat"/>
                <a:cs typeface="Montserrat"/>
              </a:rPr>
              <a:t> </a:t>
            </a:r>
            <a:r>
              <a:rPr lang="nl-NL" sz="1600" dirty="0">
                <a:solidFill>
                  <a:schemeClr val="bg1"/>
                </a:solidFill>
                <a:latin typeface="Montserrat"/>
                <a:cs typeface="Montserrat"/>
              </a:rPr>
              <a:t>been</a:t>
            </a:r>
            <a:r>
              <a:rPr lang="nl-NL" sz="1600" spc="-15" dirty="0">
                <a:solidFill>
                  <a:schemeClr val="bg1"/>
                </a:solidFill>
                <a:latin typeface="Montserrat"/>
                <a:cs typeface="Montserrat"/>
              </a:rPr>
              <a:t> </a:t>
            </a:r>
            <a:r>
              <a:rPr lang="nl-NL" sz="1600" dirty="0" err="1">
                <a:solidFill>
                  <a:schemeClr val="bg1"/>
                </a:solidFill>
                <a:latin typeface="Montserrat"/>
                <a:cs typeface="Montserrat"/>
              </a:rPr>
              <a:t>the</a:t>
            </a:r>
            <a:r>
              <a:rPr lang="nl-NL" sz="1600" spc="-15" dirty="0">
                <a:solidFill>
                  <a:schemeClr val="bg1"/>
                </a:solidFill>
                <a:latin typeface="Montserrat"/>
                <a:cs typeface="Montserrat"/>
              </a:rPr>
              <a:t> </a:t>
            </a:r>
            <a:r>
              <a:rPr lang="nl-NL" sz="1600" spc="-10" dirty="0">
                <a:solidFill>
                  <a:schemeClr val="bg1"/>
                </a:solidFill>
                <a:latin typeface="Montserrat"/>
                <a:cs typeface="Montserrat"/>
              </a:rPr>
              <a:t>partner </a:t>
            </a:r>
            <a:r>
              <a:rPr lang="nl-NL" sz="1600" dirty="0">
                <a:solidFill>
                  <a:schemeClr val="bg1"/>
                </a:solidFill>
                <a:latin typeface="Montserrat"/>
                <a:cs typeface="Montserrat"/>
              </a:rPr>
              <a:t>of</a:t>
            </a:r>
            <a:r>
              <a:rPr lang="nl-NL" sz="1600" spc="-20" dirty="0">
                <a:solidFill>
                  <a:schemeClr val="bg1"/>
                </a:solidFill>
                <a:latin typeface="Montserrat"/>
                <a:cs typeface="Montserrat"/>
              </a:rPr>
              <a:t> </a:t>
            </a:r>
            <a:r>
              <a:rPr lang="nl-NL" sz="1600" dirty="0" err="1">
                <a:solidFill>
                  <a:schemeClr val="bg1"/>
                </a:solidFill>
                <a:latin typeface="Montserrat"/>
                <a:cs typeface="Montserrat"/>
              </a:rPr>
              <a:t>choice</a:t>
            </a:r>
            <a:r>
              <a:rPr lang="nl-NL" sz="1600" spc="-20" dirty="0">
                <a:solidFill>
                  <a:schemeClr val="bg1"/>
                </a:solidFill>
                <a:latin typeface="Montserrat"/>
                <a:cs typeface="Montserrat"/>
              </a:rPr>
              <a:t> </a:t>
            </a:r>
            <a:r>
              <a:rPr lang="nl-NL" sz="1600" dirty="0" err="1">
                <a:solidFill>
                  <a:schemeClr val="bg1"/>
                </a:solidFill>
                <a:latin typeface="Montserrat"/>
                <a:cs typeface="Montserrat"/>
              </a:rPr>
              <a:t>for</a:t>
            </a:r>
            <a:r>
              <a:rPr lang="nl-NL" sz="1600" spc="-20" dirty="0">
                <a:solidFill>
                  <a:schemeClr val="bg1"/>
                </a:solidFill>
                <a:latin typeface="Montserrat"/>
                <a:cs typeface="Montserrat"/>
              </a:rPr>
              <a:t> </a:t>
            </a:r>
            <a:r>
              <a:rPr lang="nl-NL" sz="1600" dirty="0" err="1">
                <a:solidFill>
                  <a:schemeClr val="bg1"/>
                </a:solidFill>
                <a:latin typeface="Montserrat"/>
                <a:cs typeface="Montserrat"/>
              </a:rPr>
              <a:t>dozens</a:t>
            </a:r>
            <a:r>
              <a:rPr lang="nl-NL" sz="1600" spc="-15" dirty="0">
                <a:solidFill>
                  <a:schemeClr val="bg1"/>
                </a:solidFill>
                <a:latin typeface="Montserrat"/>
                <a:cs typeface="Montserrat"/>
              </a:rPr>
              <a:t> </a:t>
            </a:r>
            <a:r>
              <a:rPr lang="nl-NL" sz="1600" dirty="0">
                <a:solidFill>
                  <a:schemeClr val="bg1"/>
                </a:solidFill>
                <a:latin typeface="Montserrat"/>
                <a:cs typeface="Montserrat"/>
              </a:rPr>
              <a:t>of</a:t>
            </a:r>
            <a:r>
              <a:rPr lang="nl-NL" sz="1600" spc="-20" dirty="0">
                <a:solidFill>
                  <a:schemeClr val="bg1"/>
                </a:solidFill>
                <a:latin typeface="Montserrat"/>
                <a:cs typeface="Montserrat"/>
              </a:rPr>
              <a:t> </a:t>
            </a:r>
            <a:r>
              <a:rPr lang="nl-NL" sz="1600" dirty="0" err="1">
                <a:solidFill>
                  <a:schemeClr val="bg1"/>
                </a:solidFill>
                <a:latin typeface="Montserrat"/>
                <a:cs typeface="Montserrat"/>
              </a:rPr>
              <a:t>customers</a:t>
            </a:r>
            <a:r>
              <a:rPr lang="nl-NL" sz="1600" spc="-20" dirty="0">
                <a:solidFill>
                  <a:schemeClr val="bg1"/>
                </a:solidFill>
                <a:latin typeface="Montserrat"/>
                <a:cs typeface="Montserrat"/>
              </a:rPr>
              <a:t> </a:t>
            </a:r>
            <a:r>
              <a:rPr lang="nl-NL" sz="1600" dirty="0" err="1">
                <a:solidFill>
                  <a:schemeClr val="bg1"/>
                </a:solidFill>
                <a:latin typeface="Montserrat"/>
                <a:cs typeface="Montserrat"/>
              </a:rPr>
              <a:t>for</a:t>
            </a:r>
            <a:r>
              <a:rPr lang="nl-NL" sz="1600" spc="-15" dirty="0">
                <a:solidFill>
                  <a:schemeClr val="bg1"/>
                </a:solidFill>
                <a:latin typeface="Montserrat"/>
                <a:cs typeface="Montserrat"/>
              </a:rPr>
              <a:t> </a:t>
            </a:r>
            <a:r>
              <a:rPr lang="nl-NL" sz="1600" spc="-10" dirty="0" err="1">
                <a:solidFill>
                  <a:schemeClr val="bg1"/>
                </a:solidFill>
                <a:latin typeface="Montserrat"/>
                <a:cs typeface="Montserrat"/>
              </a:rPr>
              <a:t>years</a:t>
            </a:r>
            <a:r>
              <a:rPr lang="nl-NL" sz="1600" spc="-10" dirty="0">
                <a:solidFill>
                  <a:schemeClr val="bg1"/>
                </a:solidFill>
                <a:latin typeface="Montserrat"/>
                <a:cs typeface="Montserrat"/>
              </a:rPr>
              <a:t>.</a:t>
            </a:r>
          </a:p>
          <a:p>
            <a:pPr>
              <a:lnSpc>
                <a:spcPct val="150000"/>
              </a:lnSpc>
            </a:pPr>
            <a:endParaRPr lang="nl-NL" dirty="0">
              <a:solidFill>
                <a:schemeClr val="bg1"/>
              </a:solidFill>
            </a:endParaRPr>
          </a:p>
        </p:txBody>
      </p:sp>
      <p:sp>
        <p:nvSpPr>
          <p:cNvPr id="5" name="Tekstvak 4">
            <a:extLst>
              <a:ext uri="{FF2B5EF4-FFF2-40B4-BE49-F238E27FC236}">
                <a16:creationId xmlns:a16="http://schemas.microsoft.com/office/drawing/2014/main" id="{035897D1-4086-6A4D-A34D-EE46B0DE1EEC}"/>
              </a:ext>
            </a:extLst>
          </p:cNvPr>
          <p:cNvSpPr txBox="1"/>
          <p:nvPr/>
        </p:nvSpPr>
        <p:spPr>
          <a:xfrm>
            <a:off x="3427200" y="4696910"/>
            <a:ext cx="2340000" cy="3743974"/>
          </a:xfrm>
          <a:prstGeom prst="rect">
            <a:avLst/>
          </a:prstGeom>
          <a:noFill/>
        </p:spPr>
        <p:txBody>
          <a:bodyPr wrap="square" rtlCol="0">
            <a:spAutoFit/>
          </a:bodyPr>
          <a:lstStyle/>
          <a:p>
            <a:pPr algn="l">
              <a:lnSpc>
                <a:spcPct val="150000"/>
              </a:lnSpc>
            </a:pPr>
            <a:r>
              <a:rPr lang="nl-NL" sz="1600" spc="-10" dirty="0" err="1">
                <a:solidFill>
                  <a:schemeClr val="bg1"/>
                </a:solidFill>
                <a:latin typeface="DM Serif Display"/>
              </a:rPr>
              <a:t>Demonstrable</a:t>
            </a:r>
            <a:r>
              <a:rPr lang="nl-NL" sz="1600" spc="-10" dirty="0">
                <a:solidFill>
                  <a:schemeClr val="bg1"/>
                </a:solidFill>
                <a:latin typeface="Montserrat"/>
              </a:rPr>
              <a:t> </a:t>
            </a:r>
            <a:r>
              <a:rPr lang="nl-NL" sz="1600" spc="-10" dirty="0" err="1">
                <a:solidFill>
                  <a:schemeClr val="bg1"/>
                </a:solidFill>
                <a:latin typeface="Montserrat"/>
              </a:rPr>
              <a:t>experience</a:t>
            </a:r>
            <a:r>
              <a:rPr lang="nl-NL" sz="1600" spc="-10" dirty="0">
                <a:solidFill>
                  <a:schemeClr val="bg1"/>
                </a:solidFill>
                <a:latin typeface="Montserrat"/>
              </a:rPr>
              <a:t> at </a:t>
            </a:r>
            <a:r>
              <a:rPr lang="nl-NL" sz="1600" spc="-10" dirty="0" err="1">
                <a:solidFill>
                  <a:schemeClr val="bg1"/>
                </a:solidFill>
                <a:latin typeface="Montserrat"/>
              </a:rPr>
              <a:t>your</a:t>
            </a:r>
            <a:r>
              <a:rPr lang="nl-NL" sz="1600" spc="-10" dirty="0">
                <a:solidFill>
                  <a:schemeClr val="bg1"/>
                </a:solidFill>
                <a:latin typeface="Montserrat"/>
              </a:rPr>
              <a:t> </a:t>
            </a:r>
            <a:r>
              <a:rPr lang="nl-NL" sz="1600" spc="-10" dirty="0" err="1">
                <a:solidFill>
                  <a:schemeClr val="bg1"/>
                </a:solidFill>
                <a:latin typeface="Montserrat"/>
              </a:rPr>
              <a:t>fingertips</a:t>
            </a:r>
            <a:r>
              <a:rPr lang="nl-NL" sz="1600" spc="-10" dirty="0">
                <a:solidFill>
                  <a:schemeClr val="bg1"/>
                </a:solidFill>
                <a:latin typeface="Montserrat"/>
              </a:rPr>
              <a:t> </a:t>
            </a:r>
            <a:r>
              <a:rPr lang="nl-NL" sz="1600" spc="-10" dirty="0" err="1">
                <a:solidFill>
                  <a:schemeClr val="bg1"/>
                </a:solidFill>
                <a:latin typeface="Montserrat"/>
              </a:rPr>
              <a:t>thanks</a:t>
            </a:r>
            <a:r>
              <a:rPr lang="nl-NL" sz="1600" spc="-10" dirty="0">
                <a:solidFill>
                  <a:schemeClr val="bg1"/>
                </a:solidFill>
                <a:latin typeface="Montserrat"/>
              </a:rPr>
              <a:t> </a:t>
            </a:r>
            <a:r>
              <a:rPr lang="nl-NL" sz="1600" spc="-10" dirty="0" err="1">
                <a:solidFill>
                  <a:schemeClr val="bg1"/>
                </a:solidFill>
                <a:latin typeface="Montserrat"/>
              </a:rPr>
              <a:t>to</a:t>
            </a:r>
            <a:r>
              <a:rPr lang="nl-NL" sz="1600" spc="-10" dirty="0">
                <a:solidFill>
                  <a:schemeClr val="bg1"/>
                </a:solidFill>
                <a:latin typeface="Montserrat"/>
              </a:rPr>
              <a:t> real Customer </a:t>
            </a:r>
            <a:r>
              <a:rPr lang="nl-NL" sz="1600" spc="-10" dirty="0" err="1">
                <a:solidFill>
                  <a:schemeClr val="bg1"/>
                </a:solidFill>
                <a:latin typeface="Montserrat"/>
              </a:rPr>
              <a:t>Journey</a:t>
            </a:r>
            <a:r>
              <a:rPr lang="nl-NL" sz="1600" spc="-10" dirty="0">
                <a:solidFill>
                  <a:schemeClr val="bg1"/>
                </a:solidFill>
                <a:latin typeface="Montserrat"/>
              </a:rPr>
              <a:t> experts </a:t>
            </a:r>
            <a:r>
              <a:rPr lang="nl-NL" sz="1600" spc="-10" dirty="0" err="1">
                <a:solidFill>
                  <a:schemeClr val="bg1"/>
                </a:solidFill>
                <a:latin typeface="Montserrat"/>
              </a:rPr>
              <a:t>who</a:t>
            </a:r>
            <a:r>
              <a:rPr lang="nl-NL" sz="1600" spc="-10" dirty="0">
                <a:solidFill>
                  <a:schemeClr val="bg1"/>
                </a:solidFill>
                <a:latin typeface="Montserrat"/>
              </a:rPr>
              <a:t> </a:t>
            </a:r>
            <a:r>
              <a:rPr lang="nl-NL" sz="1600" spc="-10" dirty="0" err="1">
                <a:solidFill>
                  <a:schemeClr val="bg1"/>
                </a:solidFill>
                <a:latin typeface="Montserrat"/>
              </a:rPr>
              <a:t>know</a:t>
            </a:r>
            <a:r>
              <a:rPr lang="nl-NL" sz="1600" spc="-10" dirty="0">
                <a:solidFill>
                  <a:schemeClr val="bg1"/>
                </a:solidFill>
                <a:latin typeface="Montserrat"/>
              </a:rPr>
              <a:t> </a:t>
            </a:r>
            <a:r>
              <a:rPr lang="nl-NL" sz="1600" spc="-10" dirty="0" err="1">
                <a:solidFill>
                  <a:schemeClr val="bg1"/>
                </a:solidFill>
                <a:latin typeface="Montserrat"/>
              </a:rPr>
              <a:t>how</a:t>
            </a:r>
            <a:r>
              <a:rPr lang="nl-NL" sz="1600" spc="-10" dirty="0">
                <a:solidFill>
                  <a:schemeClr val="bg1"/>
                </a:solidFill>
                <a:latin typeface="Montserrat"/>
              </a:rPr>
              <a:t> </a:t>
            </a:r>
            <a:r>
              <a:rPr lang="nl-NL" sz="1600" spc="-10" dirty="0" err="1">
                <a:solidFill>
                  <a:schemeClr val="bg1"/>
                </a:solidFill>
                <a:latin typeface="Montserrat"/>
              </a:rPr>
              <a:t>to</a:t>
            </a:r>
            <a:r>
              <a:rPr lang="nl-NL" sz="1600" spc="-10" dirty="0">
                <a:solidFill>
                  <a:schemeClr val="bg1"/>
                </a:solidFill>
                <a:latin typeface="Montserrat"/>
              </a:rPr>
              <a:t> </a:t>
            </a:r>
            <a:r>
              <a:rPr lang="nl-NL" sz="1600" spc="-10" dirty="0" err="1">
                <a:solidFill>
                  <a:schemeClr val="bg1"/>
                </a:solidFill>
                <a:latin typeface="Montserrat"/>
              </a:rPr>
              <a:t>avoid</a:t>
            </a:r>
            <a:r>
              <a:rPr lang="nl-NL" sz="1600" spc="-10" dirty="0">
                <a:solidFill>
                  <a:schemeClr val="bg1"/>
                </a:solidFill>
                <a:latin typeface="Montserrat"/>
              </a:rPr>
              <a:t> </a:t>
            </a:r>
            <a:r>
              <a:rPr lang="nl-NL" sz="1600" spc="-10" dirty="0" err="1">
                <a:solidFill>
                  <a:schemeClr val="bg1"/>
                </a:solidFill>
                <a:latin typeface="Montserrat"/>
              </a:rPr>
              <a:t>every</a:t>
            </a:r>
            <a:r>
              <a:rPr lang="nl-NL" sz="1600" spc="-10" dirty="0">
                <a:solidFill>
                  <a:schemeClr val="bg1"/>
                </a:solidFill>
                <a:latin typeface="Montserrat"/>
              </a:rPr>
              <a:t> </a:t>
            </a:r>
            <a:r>
              <a:rPr lang="nl-NL" sz="1600" spc="-10" dirty="0" err="1">
                <a:solidFill>
                  <a:schemeClr val="bg1"/>
                </a:solidFill>
                <a:latin typeface="Montserrat"/>
              </a:rPr>
              <a:t>pitfall</a:t>
            </a:r>
            <a:r>
              <a:rPr lang="nl-NL" sz="1600" spc="-10" dirty="0">
                <a:solidFill>
                  <a:schemeClr val="bg1"/>
                </a:solidFill>
                <a:latin typeface="Montserrat"/>
              </a:rPr>
              <a:t> </a:t>
            </a:r>
            <a:r>
              <a:rPr lang="nl-NL" sz="1600" spc="-10" dirty="0" err="1">
                <a:solidFill>
                  <a:schemeClr val="bg1"/>
                </a:solidFill>
                <a:latin typeface="Montserrat"/>
              </a:rPr>
              <a:t>and</a:t>
            </a:r>
            <a:r>
              <a:rPr lang="nl-NL" sz="1600" spc="-10" dirty="0">
                <a:solidFill>
                  <a:schemeClr val="bg1"/>
                </a:solidFill>
                <a:latin typeface="Montserrat"/>
              </a:rPr>
              <a:t> </a:t>
            </a:r>
            <a:r>
              <a:rPr lang="nl-NL" sz="1600" spc="-10" dirty="0" err="1">
                <a:solidFill>
                  <a:schemeClr val="bg1"/>
                </a:solidFill>
                <a:latin typeface="Montserrat"/>
              </a:rPr>
              <a:t>deliver</a:t>
            </a:r>
            <a:r>
              <a:rPr lang="nl-NL" sz="1600" spc="-10" dirty="0">
                <a:solidFill>
                  <a:schemeClr val="bg1"/>
                </a:solidFill>
                <a:latin typeface="Montserrat"/>
              </a:rPr>
              <a:t> </a:t>
            </a:r>
            <a:r>
              <a:rPr lang="nl-NL" sz="1600" spc="-10" dirty="0" err="1">
                <a:solidFill>
                  <a:schemeClr val="bg1"/>
                </a:solidFill>
                <a:latin typeface="Montserrat"/>
              </a:rPr>
              <a:t>projects</a:t>
            </a:r>
            <a:r>
              <a:rPr lang="nl-NL" sz="1600" spc="-10" dirty="0">
                <a:solidFill>
                  <a:schemeClr val="bg1"/>
                </a:solidFill>
                <a:latin typeface="Montserrat"/>
              </a:rPr>
              <a:t> </a:t>
            </a:r>
            <a:r>
              <a:rPr lang="nl-NL" sz="1600" spc="-10" dirty="0" err="1">
                <a:solidFill>
                  <a:schemeClr val="bg1"/>
                </a:solidFill>
                <a:latin typeface="Montserrat"/>
              </a:rPr>
              <a:t>successfully</a:t>
            </a:r>
            <a:r>
              <a:rPr lang="nl-NL" sz="1600" spc="-10" dirty="0">
                <a:solidFill>
                  <a:schemeClr val="bg1"/>
                </a:solidFill>
                <a:latin typeface="Montserrat"/>
              </a:rPr>
              <a:t> </a:t>
            </a:r>
            <a:r>
              <a:rPr lang="nl-NL" sz="1600" spc="-10" dirty="0" err="1">
                <a:solidFill>
                  <a:schemeClr val="bg1"/>
                </a:solidFill>
                <a:latin typeface="Montserrat"/>
              </a:rPr>
              <a:t>and</a:t>
            </a:r>
            <a:r>
              <a:rPr lang="nl-NL" sz="1600" spc="-10" dirty="0">
                <a:solidFill>
                  <a:schemeClr val="bg1"/>
                </a:solidFill>
                <a:latin typeface="Montserrat"/>
              </a:rPr>
              <a:t> </a:t>
            </a:r>
            <a:r>
              <a:rPr lang="nl-NL" sz="1600" spc="-10" dirty="0" err="1">
                <a:solidFill>
                  <a:schemeClr val="bg1"/>
                </a:solidFill>
                <a:latin typeface="Montserrat"/>
              </a:rPr>
              <a:t>beyond</a:t>
            </a:r>
            <a:r>
              <a:rPr lang="nl-NL" sz="1600" spc="-10" dirty="0">
                <a:solidFill>
                  <a:schemeClr val="bg1"/>
                </a:solidFill>
                <a:latin typeface="Montserrat"/>
              </a:rPr>
              <a:t> </a:t>
            </a:r>
            <a:r>
              <a:rPr lang="nl-NL" sz="1600" spc="-10" dirty="0" err="1">
                <a:solidFill>
                  <a:schemeClr val="bg1"/>
                </a:solidFill>
                <a:latin typeface="Montserrat"/>
              </a:rPr>
              <a:t>expectations</a:t>
            </a:r>
            <a:r>
              <a:rPr lang="nl-NL" sz="1600" spc="-10" dirty="0">
                <a:solidFill>
                  <a:schemeClr val="bg1"/>
                </a:solidFill>
                <a:latin typeface="Montserrat"/>
              </a:rPr>
              <a:t>.</a:t>
            </a:r>
          </a:p>
        </p:txBody>
      </p:sp>
      <p:sp>
        <p:nvSpPr>
          <p:cNvPr id="33" name="Tekstvak 32">
            <a:extLst>
              <a:ext uri="{FF2B5EF4-FFF2-40B4-BE49-F238E27FC236}">
                <a16:creationId xmlns:a16="http://schemas.microsoft.com/office/drawing/2014/main" id="{D5C851E3-235E-4341-BECB-1BC617884100}"/>
              </a:ext>
            </a:extLst>
          </p:cNvPr>
          <p:cNvSpPr txBox="1"/>
          <p:nvPr/>
        </p:nvSpPr>
        <p:spPr>
          <a:xfrm>
            <a:off x="6064860" y="4696910"/>
            <a:ext cx="2340000" cy="2453364"/>
          </a:xfrm>
          <a:prstGeom prst="rect">
            <a:avLst/>
          </a:prstGeom>
          <a:noFill/>
        </p:spPr>
        <p:txBody>
          <a:bodyPr wrap="square" rtlCol="0">
            <a:spAutoFit/>
          </a:bodyPr>
          <a:lstStyle/>
          <a:p>
            <a:pPr marL="12700" marR="5080" indent="-635" algn="l">
              <a:lnSpc>
                <a:spcPct val="139100"/>
              </a:lnSpc>
              <a:spcBef>
                <a:spcPts val="125"/>
              </a:spcBef>
            </a:pPr>
            <a:r>
              <a:rPr lang="nl-NL" sz="1600" spc="-75" dirty="0">
                <a:solidFill>
                  <a:schemeClr val="bg1"/>
                </a:solidFill>
                <a:latin typeface="DM Serif Display"/>
                <a:cs typeface="DM Serif Display"/>
              </a:rPr>
              <a:t>We</a:t>
            </a:r>
            <a:r>
              <a:rPr lang="nl-NL" sz="1600" spc="-25" dirty="0">
                <a:solidFill>
                  <a:schemeClr val="bg1"/>
                </a:solidFill>
                <a:latin typeface="DM Serif Display"/>
                <a:cs typeface="DM Serif Display"/>
              </a:rPr>
              <a:t> </a:t>
            </a:r>
            <a:r>
              <a:rPr lang="nl-NL" sz="1600" dirty="0" err="1">
                <a:solidFill>
                  <a:schemeClr val="bg1"/>
                </a:solidFill>
                <a:latin typeface="DM Serif Display"/>
                <a:cs typeface="DM Serif Display"/>
              </a:rPr>
              <a:t>visualize</a:t>
            </a:r>
            <a:r>
              <a:rPr lang="nl-NL" sz="1600" spc="5" dirty="0">
                <a:solidFill>
                  <a:schemeClr val="bg1"/>
                </a:solidFill>
                <a:latin typeface="DM Serif Display"/>
                <a:cs typeface="DM Serif Display"/>
              </a:rPr>
              <a:t> </a:t>
            </a:r>
            <a:r>
              <a:rPr lang="nl-NL" sz="1600" dirty="0" err="1">
                <a:solidFill>
                  <a:schemeClr val="bg1"/>
                </a:solidFill>
                <a:latin typeface="Montserrat"/>
                <a:cs typeface="Montserrat"/>
              </a:rPr>
              <a:t>your</a:t>
            </a:r>
            <a:r>
              <a:rPr lang="nl-NL" sz="1600" spc="-10" dirty="0">
                <a:solidFill>
                  <a:schemeClr val="bg1"/>
                </a:solidFill>
                <a:latin typeface="Montserrat"/>
                <a:cs typeface="Montserrat"/>
              </a:rPr>
              <a:t> </a:t>
            </a:r>
            <a:r>
              <a:rPr lang="nl-NL" sz="1600" dirty="0" err="1">
                <a:solidFill>
                  <a:schemeClr val="bg1"/>
                </a:solidFill>
                <a:latin typeface="Montserrat"/>
                <a:cs typeface="Montserrat"/>
              </a:rPr>
              <a:t>current</a:t>
            </a:r>
            <a:r>
              <a:rPr lang="nl-NL" sz="1600" spc="-15" dirty="0">
                <a:solidFill>
                  <a:schemeClr val="bg1"/>
                </a:solidFill>
                <a:latin typeface="Montserrat"/>
                <a:cs typeface="Montserrat"/>
              </a:rPr>
              <a:t> </a:t>
            </a:r>
            <a:r>
              <a:rPr lang="nl-NL" sz="1600" dirty="0" err="1">
                <a:solidFill>
                  <a:schemeClr val="bg1"/>
                </a:solidFill>
                <a:latin typeface="Montserrat"/>
                <a:cs typeface="Montserrat"/>
              </a:rPr>
              <a:t>and</a:t>
            </a:r>
            <a:r>
              <a:rPr lang="nl-NL" sz="1600" spc="-10" dirty="0">
                <a:solidFill>
                  <a:schemeClr val="bg1"/>
                </a:solidFill>
                <a:latin typeface="Montserrat"/>
                <a:cs typeface="Montserrat"/>
              </a:rPr>
              <a:t> </a:t>
            </a:r>
            <a:r>
              <a:rPr lang="nl-NL" sz="1600" dirty="0" err="1">
                <a:solidFill>
                  <a:schemeClr val="bg1"/>
                </a:solidFill>
                <a:latin typeface="Montserrat"/>
                <a:cs typeface="Montserrat"/>
              </a:rPr>
              <a:t>desired</a:t>
            </a:r>
            <a:r>
              <a:rPr lang="nl-NL" sz="1600" spc="-10" dirty="0">
                <a:solidFill>
                  <a:schemeClr val="bg1"/>
                </a:solidFill>
                <a:latin typeface="Montserrat"/>
                <a:cs typeface="Montserrat"/>
              </a:rPr>
              <a:t> </a:t>
            </a:r>
            <a:r>
              <a:rPr lang="nl-NL" sz="1600" spc="-10" dirty="0" err="1">
                <a:solidFill>
                  <a:schemeClr val="bg1"/>
                </a:solidFill>
                <a:latin typeface="Montserrat"/>
                <a:cs typeface="Montserrat"/>
              </a:rPr>
              <a:t>situation</a:t>
            </a:r>
            <a:r>
              <a:rPr lang="nl-NL" sz="1600" spc="-10" dirty="0">
                <a:solidFill>
                  <a:schemeClr val="bg1"/>
                </a:solidFill>
                <a:latin typeface="Montserrat"/>
                <a:cs typeface="Montserrat"/>
              </a:rPr>
              <a:t>, </a:t>
            </a:r>
            <a:r>
              <a:rPr lang="nl-NL" sz="1600" dirty="0" err="1">
                <a:solidFill>
                  <a:schemeClr val="bg1"/>
                </a:solidFill>
                <a:latin typeface="Montserrat"/>
                <a:cs typeface="Montserrat"/>
              </a:rPr>
              <a:t>creating</a:t>
            </a:r>
            <a:r>
              <a:rPr lang="nl-NL" sz="1600" spc="-10" dirty="0">
                <a:solidFill>
                  <a:schemeClr val="bg1"/>
                </a:solidFill>
                <a:latin typeface="Montserrat"/>
                <a:cs typeface="Montserrat"/>
              </a:rPr>
              <a:t> </a:t>
            </a:r>
            <a:r>
              <a:rPr lang="nl-NL" sz="1600" dirty="0" err="1">
                <a:solidFill>
                  <a:schemeClr val="bg1"/>
                </a:solidFill>
                <a:latin typeface="Montserrat"/>
                <a:cs typeface="Montserrat"/>
              </a:rPr>
              <a:t>insight</a:t>
            </a:r>
            <a:r>
              <a:rPr lang="nl-NL" sz="1600" spc="-10" dirty="0">
                <a:solidFill>
                  <a:schemeClr val="bg1"/>
                </a:solidFill>
                <a:latin typeface="Montserrat"/>
                <a:cs typeface="Montserrat"/>
              </a:rPr>
              <a:t> </a:t>
            </a:r>
            <a:r>
              <a:rPr lang="nl-NL" sz="1600" dirty="0" err="1">
                <a:solidFill>
                  <a:schemeClr val="bg1"/>
                </a:solidFill>
                <a:latin typeface="Montserrat"/>
                <a:cs typeface="Montserrat"/>
              </a:rPr>
              <a:t>into</a:t>
            </a:r>
            <a:r>
              <a:rPr lang="nl-NL" sz="1600" spc="-10" dirty="0">
                <a:solidFill>
                  <a:schemeClr val="bg1"/>
                </a:solidFill>
                <a:latin typeface="Montserrat"/>
                <a:cs typeface="Montserrat"/>
              </a:rPr>
              <a:t> </a:t>
            </a:r>
            <a:r>
              <a:rPr lang="nl-NL" sz="1600" dirty="0" err="1">
                <a:solidFill>
                  <a:schemeClr val="bg1"/>
                </a:solidFill>
                <a:latin typeface="Montserrat"/>
                <a:cs typeface="Montserrat"/>
              </a:rPr>
              <a:t>your</a:t>
            </a:r>
            <a:r>
              <a:rPr lang="nl-NL" sz="1600" spc="-10" dirty="0">
                <a:solidFill>
                  <a:schemeClr val="bg1"/>
                </a:solidFill>
                <a:latin typeface="Montserrat"/>
                <a:cs typeface="Montserrat"/>
              </a:rPr>
              <a:t> </a:t>
            </a:r>
            <a:r>
              <a:rPr lang="nl-NL" sz="1600" dirty="0">
                <a:solidFill>
                  <a:schemeClr val="bg1"/>
                </a:solidFill>
                <a:latin typeface="Montserrat"/>
                <a:cs typeface="Montserrat"/>
              </a:rPr>
              <a:t>most</a:t>
            </a:r>
            <a:r>
              <a:rPr lang="nl-NL" sz="1600" spc="-10" dirty="0">
                <a:solidFill>
                  <a:schemeClr val="bg1"/>
                </a:solidFill>
                <a:latin typeface="Montserrat"/>
                <a:cs typeface="Montserrat"/>
              </a:rPr>
              <a:t> </a:t>
            </a:r>
            <a:r>
              <a:rPr lang="nl-NL" sz="1600" dirty="0">
                <a:solidFill>
                  <a:schemeClr val="bg1"/>
                </a:solidFill>
                <a:latin typeface="Montserrat"/>
                <a:cs typeface="Montserrat"/>
              </a:rPr>
              <a:t>important</a:t>
            </a:r>
            <a:r>
              <a:rPr lang="nl-NL" sz="1600" spc="-5" dirty="0">
                <a:solidFill>
                  <a:schemeClr val="bg1"/>
                </a:solidFill>
                <a:latin typeface="Montserrat"/>
                <a:cs typeface="Montserrat"/>
              </a:rPr>
              <a:t> </a:t>
            </a:r>
            <a:r>
              <a:rPr lang="nl-NL" sz="1600" spc="-10" dirty="0">
                <a:solidFill>
                  <a:schemeClr val="bg1"/>
                </a:solidFill>
                <a:latin typeface="Montserrat"/>
                <a:cs typeface="Montserrat"/>
              </a:rPr>
              <a:t>fricti</a:t>
            </a:r>
            <a:r>
              <a:rPr lang="nl-NL" sz="1600" dirty="0">
                <a:solidFill>
                  <a:schemeClr val="bg1"/>
                </a:solidFill>
                <a:latin typeface="Montserrat"/>
                <a:cs typeface="Montserrat"/>
              </a:rPr>
              <a:t>ons,</a:t>
            </a:r>
            <a:r>
              <a:rPr lang="nl-NL" sz="1600" spc="-10" dirty="0">
                <a:solidFill>
                  <a:schemeClr val="bg1"/>
                </a:solidFill>
                <a:latin typeface="Montserrat"/>
                <a:cs typeface="Montserrat"/>
              </a:rPr>
              <a:t> </a:t>
            </a:r>
            <a:r>
              <a:rPr lang="nl-NL" sz="1600" dirty="0" err="1">
                <a:solidFill>
                  <a:schemeClr val="bg1"/>
                </a:solidFill>
                <a:latin typeface="Montserrat"/>
                <a:cs typeface="Montserrat"/>
              </a:rPr>
              <a:t>gaps</a:t>
            </a:r>
            <a:r>
              <a:rPr lang="nl-NL" sz="1600" dirty="0">
                <a:solidFill>
                  <a:schemeClr val="bg1"/>
                </a:solidFill>
                <a:latin typeface="Montserrat"/>
                <a:cs typeface="Montserrat"/>
              </a:rPr>
              <a:t> </a:t>
            </a:r>
            <a:r>
              <a:rPr lang="nl-NL" sz="1600" dirty="0" err="1">
                <a:solidFill>
                  <a:schemeClr val="bg1"/>
                </a:solidFill>
                <a:latin typeface="Montserrat"/>
                <a:cs typeface="Montserrat"/>
              </a:rPr>
              <a:t>and</a:t>
            </a:r>
            <a:r>
              <a:rPr lang="nl-NL" sz="1600" dirty="0">
                <a:solidFill>
                  <a:schemeClr val="bg1"/>
                </a:solidFill>
                <a:latin typeface="Montserrat"/>
                <a:cs typeface="Montserrat"/>
              </a:rPr>
              <a:t> </a:t>
            </a:r>
            <a:r>
              <a:rPr lang="nl-NL" sz="1600" dirty="0" err="1">
                <a:solidFill>
                  <a:schemeClr val="bg1"/>
                </a:solidFill>
                <a:latin typeface="Montserrat"/>
                <a:cs typeface="Montserrat"/>
              </a:rPr>
              <a:t>moments</a:t>
            </a:r>
            <a:r>
              <a:rPr lang="nl-NL" sz="1600" dirty="0">
                <a:solidFill>
                  <a:schemeClr val="bg1"/>
                </a:solidFill>
                <a:latin typeface="Montserrat"/>
                <a:cs typeface="Montserrat"/>
              </a:rPr>
              <a:t> of </a:t>
            </a:r>
            <a:r>
              <a:rPr lang="nl-NL" sz="1600" spc="-20" dirty="0" err="1">
                <a:solidFill>
                  <a:schemeClr val="bg1"/>
                </a:solidFill>
                <a:latin typeface="Montserrat"/>
                <a:cs typeface="Montserrat"/>
              </a:rPr>
              <a:t>truth</a:t>
            </a:r>
            <a:r>
              <a:rPr lang="nl-NL" sz="1600" spc="-20" dirty="0">
                <a:solidFill>
                  <a:schemeClr val="bg1"/>
                </a:solidFill>
                <a:latin typeface="Montserrat"/>
                <a:cs typeface="Montserrat"/>
              </a:rPr>
              <a:t>.</a:t>
            </a:r>
          </a:p>
        </p:txBody>
      </p:sp>
      <p:sp>
        <p:nvSpPr>
          <p:cNvPr id="34" name="Tekstvak 33">
            <a:extLst>
              <a:ext uri="{FF2B5EF4-FFF2-40B4-BE49-F238E27FC236}">
                <a16:creationId xmlns:a16="http://schemas.microsoft.com/office/drawing/2014/main" id="{3992F54D-6DC7-FD41-BB19-343E78BE0554}"/>
              </a:ext>
            </a:extLst>
          </p:cNvPr>
          <p:cNvSpPr txBox="1"/>
          <p:nvPr/>
        </p:nvSpPr>
        <p:spPr>
          <a:xfrm>
            <a:off x="8702520" y="4696910"/>
            <a:ext cx="2340000" cy="2795637"/>
          </a:xfrm>
          <a:prstGeom prst="rect">
            <a:avLst/>
          </a:prstGeom>
          <a:noFill/>
        </p:spPr>
        <p:txBody>
          <a:bodyPr wrap="square" rtlCol="0">
            <a:spAutoFit/>
          </a:bodyPr>
          <a:lstStyle/>
          <a:p>
            <a:pPr marL="12700" marR="5080" indent="-635" algn="l">
              <a:lnSpc>
                <a:spcPct val="139100"/>
              </a:lnSpc>
              <a:spcBef>
                <a:spcPts val="125"/>
              </a:spcBef>
            </a:pPr>
            <a:r>
              <a:rPr lang="nl-NL" sz="1600" dirty="0">
                <a:solidFill>
                  <a:schemeClr val="bg1"/>
                </a:solidFill>
                <a:latin typeface="DM Serif Display"/>
                <a:cs typeface="DM Serif Display"/>
              </a:rPr>
              <a:t>A</a:t>
            </a:r>
            <a:r>
              <a:rPr lang="nl-NL" sz="1600" spc="-15" dirty="0">
                <a:solidFill>
                  <a:schemeClr val="bg1"/>
                </a:solidFill>
                <a:latin typeface="DM Serif Display"/>
                <a:cs typeface="DM Serif Display"/>
              </a:rPr>
              <a:t> </a:t>
            </a:r>
            <a:r>
              <a:rPr lang="nl-NL" sz="1600" dirty="0" err="1">
                <a:solidFill>
                  <a:schemeClr val="bg1"/>
                </a:solidFill>
                <a:latin typeface="DM Serif Display"/>
                <a:cs typeface="DM Serif Display"/>
              </a:rPr>
              <a:t>method</a:t>
            </a:r>
            <a:r>
              <a:rPr lang="nl-NL" sz="1600" spc="-5" dirty="0">
                <a:solidFill>
                  <a:schemeClr val="bg1"/>
                </a:solidFill>
                <a:latin typeface="DM Serif Display"/>
                <a:cs typeface="DM Serif Display"/>
              </a:rPr>
              <a:t> </a:t>
            </a:r>
            <a:r>
              <a:rPr lang="nl-NL" sz="1600" dirty="0" err="1">
                <a:solidFill>
                  <a:schemeClr val="bg1"/>
                </a:solidFill>
                <a:latin typeface="DM Serif Display"/>
                <a:cs typeface="DM Serif Display"/>
              </a:rPr>
              <a:t>that</a:t>
            </a:r>
            <a:r>
              <a:rPr lang="nl-NL" sz="1600" spc="-5" dirty="0">
                <a:solidFill>
                  <a:schemeClr val="bg1"/>
                </a:solidFill>
                <a:latin typeface="DM Serif Display"/>
                <a:cs typeface="DM Serif Display"/>
              </a:rPr>
              <a:t> </a:t>
            </a:r>
            <a:r>
              <a:rPr lang="nl-NL" sz="1600" dirty="0" err="1">
                <a:solidFill>
                  <a:schemeClr val="bg1"/>
                </a:solidFill>
                <a:latin typeface="DM Serif Display"/>
                <a:cs typeface="DM Serif Display"/>
              </a:rPr>
              <a:t>works</a:t>
            </a:r>
            <a:r>
              <a:rPr lang="nl-NL" sz="1600" spc="10" dirty="0">
                <a:solidFill>
                  <a:schemeClr val="bg1"/>
                </a:solidFill>
                <a:latin typeface="DM Serif Display"/>
                <a:cs typeface="DM Serif Display"/>
              </a:rPr>
              <a:t> </a:t>
            </a:r>
            <a:r>
              <a:rPr lang="nl-NL" sz="1600" dirty="0" err="1">
                <a:solidFill>
                  <a:schemeClr val="bg1"/>
                </a:solidFill>
                <a:latin typeface="Montserrat"/>
                <a:cs typeface="Montserrat"/>
              </a:rPr>
              <a:t>from</a:t>
            </a:r>
            <a:r>
              <a:rPr lang="nl-NL" sz="1600" spc="-5" dirty="0">
                <a:solidFill>
                  <a:schemeClr val="bg1"/>
                </a:solidFill>
                <a:latin typeface="Montserrat"/>
                <a:cs typeface="Montserrat"/>
              </a:rPr>
              <a:t> </a:t>
            </a:r>
            <a:r>
              <a:rPr lang="nl-NL" sz="1600" dirty="0">
                <a:solidFill>
                  <a:schemeClr val="bg1"/>
                </a:solidFill>
                <a:latin typeface="Montserrat"/>
                <a:cs typeface="Montserrat"/>
              </a:rPr>
              <a:t>a</a:t>
            </a:r>
            <a:r>
              <a:rPr lang="nl-NL" sz="1600" spc="-5" dirty="0">
                <a:solidFill>
                  <a:schemeClr val="bg1"/>
                </a:solidFill>
                <a:latin typeface="Montserrat"/>
                <a:cs typeface="Montserrat"/>
              </a:rPr>
              <a:t> </a:t>
            </a:r>
            <a:r>
              <a:rPr lang="nl-NL" sz="1600" dirty="0">
                <a:solidFill>
                  <a:schemeClr val="bg1"/>
                </a:solidFill>
                <a:latin typeface="Montserrat"/>
                <a:cs typeface="Montserrat"/>
              </a:rPr>
              <a:t>customer</a:t>
            </a:r>
            <a:r>
              <a:rPr lang="nl-NL" sz="1600" spc="-5" dirty="0">
                <a:solidFill>
                  <a:schemeClr val="bg1"/>
                </a:solidFill>
                <a:latin typeface="Montserrat"/>
                <a:cs typeface="Montserrat"/>
              </a:rPr>
              <a:t> </a:t>
            </a:r>
            <a:r>
              <a:rPr lang="nl-NL" sz="1600" spc="-10" dirty="0" err="1">
                <a:solidFill>
                  <a:schemeClr val="bg1"/>
                </a:solidFill>
                <a:latin typeface="Montserrat"/>
                <a:cs typeface="Montserrat"/>
              </a:rPr>
              <a:t>perspec</a:t>
            </a:r>
            <a:r>
              <a:rPr lang="nl-NL" sz="1600" spc="-10" dirty="0">
                <a:solidFill>
                  <a:schemeClr val="bg1"/>
                </a:solidFill>
                <a:latin typeface="Montserrat"/>
                <a:cs typeface="Montserrat"/>
              </a:rPr>
              <a:t>- </a:t>
            </a:r>
            <a:r>
              <a:rPr lang="nl-NL" sz="1600" dirty="0" err="1">
                <a:solidFill>
                  <a:schemeClr val="bg1"/>
                </a:solidFill>
                <a:latin typeface="Montserrat"/>
                <a:cs typeface="Montserrat"/>
              </a:rPr>
              <a:t>tive</a:t>
            </a:r>
            <a:r>
              <a:rPr lang="nl-NL" sz="1600" spc="-25" dirty="0">
                <a:solidFill>
                  <a:schemeClr val="bg1"/>
                </a:solidFill>
                <a:latin typeface="Montserrat"/>
                <a:cs typeface="Montserrat"/>
              </a:rPr>
              <a:t> </a:t>
            </a:r>
            <a:r>
              <a:rPr lang="nl-NL" sz="1600" dirty="0" err="1">
                <a:solidFill>
                  <a:schemeClr val="bg1"/>
                </a:solidFill>
                <a:latin typeface="Montserrat"/>
                <a:cs typeface="Montserrat"/>
              </a:rPr>
              <a:t>instead</a:t>
            </a:r>
            <a:r>
              <a:rPr lang="nl-NL" sz="1600" spc="-25" dirty="0">
                <a:solidFill>
                  <a:schemeClr val="bg1"/>
                </a:solidFill>
                <a:latin typeface="Montserrat"/>
                <a:cs typeface="Montserrat"/>
              </a:rPr>
              <a:t> </a:t>
            </a:r>
            <a:r>
              <a:rPr lang="nl-NL" sz="1600" dirty="0">
                <a:solidFill>
                  <a:schemeClr val="bg1"/>
                </a:solidFill>
                <a:latin typeface="Montserrat"/>
                <a:cs typeface="Montserrat"/>
              </a:rPr>
              <a:t>of</a:t>
            </a:r>
            <a:r>
              <a:rPr lang="nl-NL" sz="1600" spc="-25" dirty="0">
                <a:solidFill>
                  <a:schemeClr val="bg1"/>
                </a:solidFill>
                <a:latin typeface="Montserrat"/>
                <a:cs typeface="Montserrat"/>
              </a:rPr>
              <a:t> </a:t>
            </a:r>
            <a:r>
              <a:rPr lang="nl-NL" sz="1600" dirty="0" err="1">
                <a:solidFill>
                  <a:schemeClr val="bg1"/>
                </a:solidFill>
                <a:latin typeface="Montserrat"/>
                <a:cs typeface="Montserrat"/>
              </a:rPr>
              <a:t>organized</a:t>
            </a:r>
            <a:r>
              <a:rPr lang="nl-NL" sz="1600" spc="-25" dirty="0">
                <a:solidFill>
                  <a:schemeClr val="bg1"/>
                </a:solidFill>
                <a:latin typeface="Montserrat"/>
                <a:cs typeface="Montserrat"/>
              </a:rPr>
              <a:t> </a:t>
            </a:r>
            <a:r>
              <a:rPr lang="nl-NL" sz="1600" dirty="0" err="1">
                <a:solidFill>
                  <a:schemeClr val="bg1"/>
                </a:solidFill>
                <a:latin typeface="Montserrat"/>
                <a:cs typeface="Montserrat"/>
              </a:rPr>
              <a:t>processes</a:t>
            </a:r>
            <a:r>
              <a:rPr lang="nl-NL" sz="1600" dirty="0">
                <a:solidFill>
                  <a:schemeClr val="bg1"/>
                </a:solidFill>
                <a:latin typeface="Montserrat"/>
                <a:cs typeface="Montserrat"/>
              </a:rPr>
              <a:t>.</a:t>
            </a:r>
            <a:r>
              <a:rPr lang="nl-NL" sz="1600" spc="-25" dirty="0">
                <a:solidFill>
                  <a:schemeClr val="bg1"/>
                </a:solidFill>
                <a:latin typeface="Montserrat"/>
                <a:cs typeface="Montserrat"/>
              </a:rPr>
              <a:t> </a:t>
            </a:r>
            <a:r>
              <a:rPr lang="nl-NL" sz="1600" dirty="0">
                <a:solidFill>
                  <a:schemeClr val="bg1"/>
                </a:solidFill>
                <a:latin typeface="Montserrat"/>
                <a:cs typeface="Montserrat"/>
              </a:rPr>
              <a:t>It</a:t>
            </a:r>
            <a:r>
              <a:rPr lang="nl-NL" sz="1600" spc="-20" dirty="0">
                <a:solidFill>
                  <a:schemeClr val="bg1"/>
                </a:solidFill>
                <a:latin typeface="Montserrat"/>
                <a:cs typeface="Montserrat"/>
              </a:rPr>
              <a:t> </a:t>
            </a:r>
            <a:r>
              <a:rPr lang="nl-NL" sz="1600" dirty="0">
                <a:solidFill>
                  <a:schemeClr val="bg1"/>
                </a:solidFill>
                <a:latin typeface="Montserrat"/>
                <a:cs typeface="Montserrat"/>
              </a:rPr>
              <a:t>offers</a:t>
            </a:r>
            <a:r>
              <a:rPr lang="nl-NL" sz="1600" spc="-30" dirty="0">
                <a:solidFill>
                  <a:schemeClr val="bg1"/>
                </a:solidFill>
                <a:latin typeface="Montserrat"/>
                <a:cs typeface="Montserrat"/>
              </a:rPr>
              <a:t> </a:t>
            </a:r>
            <a:r>
              <a:rPr lang="nl-NL" sz="1600" spc="-30" dirty="0" err="1">
                <a:solidFill>
                  <a:schemeClr val="bg1"/>
                </a:solidFill>
                <a:latin typeface="Montserrat"/>
                <a:cs typeface="Montserrat"/>
              </a:rPr>
              <a:t>you</a:t>
            </a:r>
            <a:r>
              <a:rPr lang="nl-NL" sz="1600" spc="-30" dirty="0">
                <a:solidFill>
                  <a:schemeClr val="bg1"/>
                </a:solidFill>
                <a:latin typeface="Montserrat"/>
                <a:cs typeface="Montserrat"/>
              </a:rPr>
              <a:t> </a:t>
            </a:r>
            <a:r>
              <a:rPr lang="nl-NL" sz="1600" dirty="0" err="1">
                <a:solidFill>
                  <a:schemeClr val="bg1"/>
                </a:solidFill>
                <a:latin typeface="Montserrat"/>
                <a:cs typeface="Montserrat"/>
              </a:rPr>
              <a:t>the</a:t>
            </a:r>
            <a:r>
              <a:rPr lang="nl-NL" sz="1600" spc="-30" dirty="0">
                <a:solidFill>
                  <a:schemeClr val="bg1"/>
                </a:solidFill>
                <a:latin typeface="Montserrat"/>
                <a:cs typeface="Montserrat"/>
              </a:rPr>
              <a:t> </a:t>
            </a:r>
            <a:r>
              <a:rPr lang="nl-NL" sz="1600" dirty="0" err="1">
                <a:solidFill>
                  <a:schemeClr val="bg1"/>
                </a:solidFill>
                <a:latin typeface="Montserrat"/>
                <a:cs typeface="Montserrat"/>
              </a:rPr>
              <a:t>possibility</a:t>
            </a:r>
            <a:r>
              <a:rPr lang="nl-NL" sz="1600" spc="-25" dirty="0">
                <a:solidFill>
                  <a:schemeClr val="bg1"/>
                </a:solidFill>
                <a:latin typeface="Montserrat"/>
                <a:cs typeface="Montserrat"/>
              </a:rPr>
              <a:t> </a:t>
            </a:r>
            <a:r>
              <a:rPr lang="nl-NL" sz="1600" dirty="0" err="1">
                <a:solidFill>
                  <a:schemeClr val="bg1"/>
                </a:solidFill>
                <a:latin typeface="Montserrat"/>
                <a:cs typeface="Montserrat"/>
              </a:rPr>
              <a:t>to</a:t>
            </a:r>
            <a:r>
              <a:rPr lang="nl-NL" sz="1600" spc="-30" dirty="0">
                <a:solidFill>
                  <a:schemeClr val="bg1"/>
                </a:solidFill>
                <a:latin typeface="Montserrat"/>
                <a:cs typeface="Montserrat"/>
              </a:rPr>
              <a:t> </a:t>
            </a:r>
            <a:r>
              <a:rPr lang="nl-NL" sz="1600" dirty="0" err="1">
                <a:solidFill>
                  <a:schemeClr val="bg1"/>
                </a:solidFill>
                <a:latin typeface="Montserrat"/>
                <a:cs typeface="Montserrat"/>
              </a:rPr>
              <a:t>integrate</a:t>
            </a:r>
            <a:r>
              <a:rPr lang="nl-NL" sz="1600" spc="-30" dirty="0">
                <a:solidFill>
                  <a:schemeClr val="bg1"/>
                </a:solidFill>
                <a:latin typeface="Montserrat"/>
                <a:cs typeface="Montserrat"/>
              </a:rPr>
              <a:t> </a:t>
            </a:r>
            <a:r>
              <a:rPr lang="nl-NL" sz="1600" dirty="0">
                <a:solidFill>
                  <a:schemeClr val="bg1"/>
                </a:solidFill>
                <a:latin typeface="Montserrat"/>
                <a:cs typeface="Montserrat"/>
              </a:rPr>
              <a:t>(</a:t>
            </a:r>
            <a:r>
              <a:rPr lang="nl-NL" sz="1600" dirty="0" err="1">
                <a:solidFill>
                  <a:schemeClr val="bg1"/>
                </a:solidFill>
                <a:latin typeface="Montserrat"/>
                <a:cs typeface="Montserrat"/>
              </a:rPr>
              <a:t>existing</a:t>
            </a:r>
            <a:r>
              <a:rPr lang="nl-NL" sz="1600" dirty="0">
                <a:solidFill>
                  <a:schemeClr val="bg1"/>
                </a:solidFill>
                <a:latin typeface="Montserrat"/>
                <a:cs typeface="Montserrat"/>
              </a:rPr>
              <a:t>)</a:t>
            </a:r>
            <a:r>
              <a:rPr lang="nl-NL" sz="1600" spc="-25" dirty="0">
                <a:solidFill>
                  <a:schemeClr val="bg1"/>
                </a:solidFill>
                <a:latin typeface="Montserrat"/>
                <a:cs typeface="Montserrat"/>
              </a:rPr>
              <a:t> </a:t>
            </a:r>
            <a:r>
              <a:rPr lang="nl-NL" sz="1600" spc="-20" dirty="0" err="1">
                <a:solidFill>
                  <a:schemeClr val="bg1"/>
                </a:solidFill>
                <a:latin typeface="Montserrat"/>
                <a:cs typeface="Montserrat"/>
              </a:rPr>
              <a:t>per</a:t>
            </a:r>
            <a:r>
              <a:rPr lang="nl-NL" sz="1600" spc="-10" dirty="0" err="1">
                <a:solidFill>
                  <a:schemeClr val="bg1"/>
                </a:solidFill>
                <a:latin typeface="Montserrat"/>
                <a:cs typeface="Montserrat"/>
              </a:rPr>
              <a:t>sonas</a:t>
            </a:r>
            <a:r>
              <a:rPr lang="nl-NL" sz="1600" spc="-10" dirty="0">
                <a:solidFill>
                  <a:schemeClr val="bg1"/>
                </a:solidFill>
                <a:latin typeface="Montserrat"/>
                <a:cs typeface="Montserrat"/>
              </a:rPr>
              <a:t>.</a:t>
            </a:r>
            <a:endParaRPr lang="nl-NL" sz="1600" dirty="0">
              <a:solidFill>
                <a:schemeClr val="bg1"/>
              </a:solidFill>
              <a:latin typeface="Montserrat"/>
              <a:cs typeface="Montserrat"/>
            </a:endParaRPr>
          </a:p>
        </p:txBody>
      </p:sp>
      <p:sp>
        <p:nvSpPr>
          <p:cNvPr id="35" name="Tekstvak 34">
            <a:extLst>
              <a:ext uri="{FF2B5EF4-FFF2-40B4-BE49-F238E27FC236}">
                <a16:creationId xmlns:a16="http://schemas.microsoft.com/office/drawing/2014/main" id="{AF710BAC-F62C-BD4C-9CE3-A7A2A4DEFB56}"/>
              </a:ext>
            </a:extLst>
          </p:cNvPr>
          <p:cNvSpPr txBox="1"/>
          <p:nvPr/>
        </p:nvSpPr>
        <p:spPr>
          <a:xfrm>
            <a:off x="11340180" y="4696910"/>
            <a:ext cx="2340000" cy="3546997"/>
          </a:xfrm>
          <a:prstGeom prst="rect">
            <a:avLst/>
          </a:prstGeom>
          <a:noFill/>
        </p:spPr>
        <p:txBody>
          <a:bodyPr wrap="square" rtlCol="0">
            <a:spAutoFit/>
          </a:bodyPr>
          <a:lstStyle/>
          <a:p>
            <a:pPr marL="12700" marR="5080">
              <a:lnSpc>
                <a:spcPct val="140400"/>
              </a:lnSpc>
              <a:spcBef>
                <a:spcPts val="100"/>
              </a:spcBef>
            </a:pPr>
            <a:r>
              <a:rPr lang="nl-NL" sz="1600" spc="-75" dirty="0">
                <a:solidFill>
                  <a:schemeClr val="bg1"/>
                </a:solidFill>
                <a:latin typeface="DM Serif Display"/>
                <a:cs typeface="DM Serif Display"/>
              </a:rPr>
              <a:t>We</a:t>
            </a:r>
            <a:r>
              <a:rPr lang="nl-NL" sz="1600" spc="-5" dirty="0">
                <a:solidFill>
                  <a:schemeClr val="bg1"/>
                </a:solidFill>
                <a:latin typeface="DM Serif Display"/>
                <a:cs typeface="DM Serif Display"/>
              </a:rPr>
              <a:t> </a:t>
            </a:r>
            <a:r>
              <a:rPr lang="nl-NL" sz="1600" dirty="0">
                <a:solidFill>
                  <a:schemeClr val="bg1"/>
                </a:solidFill>
                <a:latin typeface="DM Serif Display"/>
                <a:cs typeface="DM Serif Display"/>
              </a:rPr>
              <a:t>do</a:t>
            </a:r>
            <a:r>
              <a:rPr lang="nl-NL" sz="1600" spc="-5" dirty="0">
                <a:solidFill>
                  <a:schemeClr val="bg1"/>
                </a:solidFill>
                <a:latin typeface="DM Serif Display"/>
                <a:cs typeface="DM Serif Display"/>
              </a:rPr>
              <a:t> </a:t>
            </a:r>
            <a:r>
              <a:rPr lang="nl-NL" sz="1600" dirty="0">
                <a:solidFill>
                  <a:schemeClr val="bg1"/>
                </a:solidFill>
                <a:latin typeface="DM Serif Display"/>
                <a:cs typeface="DM Serif Display"/>
              </a:rPr>
              <a:t>more</a:t>
            </a:r>
            <a:r>
              <a:rPr lang="nl-NL" sz="1600" spc="10" dirty="0">
                <a:solidFill>
                  <a:schemeClr val="bg1"/>
                </a:solidFill>
                <a:latin typeface="DM Serif Display"/>
                <a:cs typeface="DM Serif Display"/>
              </a:rPr>
              <a:t> </a:t>
            </a:r>
            <a:r>
              <a:rPr lang="nl-NL" sz="1600" dirty="0" err="1">
                <a:solidFill>
                  <a:schemeClr val="bg1"/>
                </a:solidFill>
                <a:latin typeface="Montserrat"/>
                <a:cs typeface="Montserrat"/>
              </a:rPr>
              <a:t>than</a:t>
            </a:r>
            <a:r>
              <a:rPr lang="nl-NL" sz="1600" dirty="0">
                <a:solidFill>
                  <a:schemeClr val="bg1"/>
                </a:solidFill>
                <a:latin typeface="Montserrat"/>
                <a:cs typeface="Montserrat"/>
              </a:rPr>
              <a:t> </a:t>
            </a:r>
            <a:r>
              <a:rPr lang="nl-NL" sz="1600" dirty="0" err="1">
                <a:solidFill>
                  <a:schemeClr val="bg1"/>
                </a:solidFill>
                <a:latin typeface="Montserrat"/>
                <a:cs typeface="Montserrat"/>
              </a:rPr>
              <a:t>just</a:t>
            </a:r>
            <a:r>
              <a:rPr lang="nl-NL" sz="1600" spc="-5" dirty="0">
                <a:solidFill>
                  <a:schemeClr val="bg1"/>
                </a:solidFill>
                <a:latin typeface="Montserrat"/>
                <a:cs typeface="Montserrat"/>
              </a:rPr>
              <a:t> </a:t>
            </a:r>
            <a:r>
              <a:rPr lang="nl-NL" sz="1600" dirty="0" err="1">
                <a:solidFill>
                  <a:schemeClr val="bg1"/>
                </a:solidFill>
                <a:latin typeface="Montserrat"/>
                <a:cs typeface="Montserrat"/>
              </a:rPr>
              <a:t>carry</a:t>
            </a:r>
            <a:r>
              <a:rPr lang="nl-NL" sz="1600" spc="-5" dirty="0">
                <a:solidFill>
                  <a:schemeClr val="bg1"/>
                </a:solidFill>
                <a:latin typeface="Montserrat"/>
                <a:cs typeface="Montserrat"/>
              </a:rPr>
              <a:t> </a:t>
            </a:r>
            <a:r>
              <a:rPr lang="nl-NL" sz="1600" dirty="0">
                <a:solidFill>
                  <a:schemeClr val="bg1"/>
                </a:solidFill>
                <a:latin typeface="Montserrat"/>
                <a:cs typeface="Montserrat"/>
              </a:rPr>
              <a:t>out</a:t>
            </a:r>
            <a:r>
              <a:rPr lang="nl-NL" sz="1600" spc="-5" dirty="0">
                <a:solidFill>
                  <a:schemeClr val="bg1"/>
                </a:solidFill>
                <a:latin typeface="Montserrat"/>
                <a:cs typeface="Montserrat"/>
              </a:rPr>
              <a:t> </a:t>
            </a:r>
            <a:r>
              <a:rPr lang="nl-NL" sz="1600" dirty="0" err="1">
                <a:solidFill>
                  <a:schemeClr val="bg1"/>
                </a:solidFill>
                <a:latin typeface="Montserrat"/>
                <a:cs typeface="Montserrat"/>
              </a:rPr>
              <a:t>an</a:t>
            </a:r>
            <a:r>
              <a:rPr lang="nl-NL" sz="1600" dirty="0">
                <a:solidFill>
                  <a:schemeClr val="bg1"/>
                </a:solidFill>
                <a:latin typeface="Montserrat"/>
                <a:cs typeface="Montserrat"/>
              </a:rPr>
              <a:t> </a:t>
            </a:r>
            <a:r>
              <a:rPr lang="nl-NL" sz="1600" spc="-10" dirty="0" err="1">
                <a:solidFill>
                  <a:schemeClr val="bg1"/>
                </a:solidFill>
                <a:latin typeface="Montserrat"/>
                <a:cs typeface="Montserrat"/>
              </a:rPr>
              <a:t>assignment</a:t>
            </a:r>
            <a:r>
              <a:rPr lang="nl-NL" sz="1600" spc="-10" dirty="0">
                <a:solidFill>
                  <a:schemeClr val="bg1"/>
                </a:solidFill>
                <a:latin typeface="Montserrat"/>
                <a:cs typeface="Montserrat"/>
              </a:rPr>
              <a:t>. </a:t>
            </a:r>
            <a:r>
              <a:rPr lang="nl-NL" sz="1600" dirty="0">
                <a:solidFill>
                  <a:schemeClr val="bg1"/>
                </a:solidFill>
                <a:latin typeface="Montserrat"/>
                <a:cs typeface="Montserrat"/>
              </a:rPr>
              <a:t>We</a:t>
            </a:r>
            <a:r>
              <a:rPr lang="nl-NL" sz="1600" spc="-50" dirty="0">
                <a:solidFill>
                  <a:schemeClr val="bg1"/>
                </a:solidFill>
                <a:latin typeface="Montserrat"/>
                <a:cs typeface="Montserrat"/>
              </a:rPr>
              <a:t> </a:t>
            </a:r>
            <a:r>
              <a:rPr lang="nl-NL" sz="1600" dirty="0" err="1">
                <a:solidFill>
                  <a:schemeClr val="bg1"/>
                </a:solidFill>
                <a:latin typeface="Montserrat"/>
                <a:cs typeface="Montserrat"/>
              </a:rPr>
              <a:t>provide</a:t>
            </a:r>
            <a:r>
              <a:rPr lang="nl-NL" sz="1600" dirty="0">
                <a:solidFill>
                  <a:schemeClr val="bg1"/>
                </a:solidFill>
                <a:latin typeface="Montserrat"/>
                <a:cs typeface="Montserrat"/>
              </a:rPr>
              <a:t> </a:t>
            </a:r>
            <a:r>
              <a:rPr lang="nl-NL" sz="1600" dirty="0" err="1">
                <a:solidFill>
                  <a:schemeClr val="bg1"/>
                </a:solidFill>
                <a:latin typeface="Montserrat"/>
                <a:cs typeface="Montserrat"/>
              </a:rPr>
              <a:t>you</a:t>
            </a:r>
            <a:r>
              <a:rPr lang="nl-NL" sz="1600" dirty="0">
                <a:solidFill>
                  <a:schemeClr val="bg1"/>
                </a:solidFill>
                <a:latin typeface="Montserrat"/>
                <a:cs typeface="Montserrat"/>
              </a:rPr>
              <a:t> </a:t>
            </a:r>
            <a:r>
              <a:rPr lang="nl-NL" sz="1600" dirty="0" err="1">
                <a:solidFill>
                  <a:schemeClr val="bg1"/>
                </a:solidFill>
                <a:latin typeface="Montserrat"/>
                <a:cs typeface="Montserrat"/>
              </a:rPr>
              <a:t>with</a:t>
            </a:r>
            <a:r>
              <a:rPr lang="nl-NL" sz="1600" spc="-35" dirty="0">
                <a:solidFill>
                  <a:schemeClr val="bg1"/>
                </a:solidFill>
                <a:latin typeface="Montserrat"/>
                <a:cs typeface="Montserrat"/>
              </a:rPr>
              <a:t> </a:t>
            </a:r>
            <a:r>
              <a:rPr lang="nl-NL" sz="1600" dirty="0" err="1">
                <a:solidFill>
                  <a:schemeClr val="bg1"/>
                </a:solidFill>
                <a:latin typeface="Montserrat"/>
                <a:cs typeface="Montserrat"/>
              </a:rPr>
              <a:t>solicited</a:t>
            </a:r>
            <a:r>
              <a:rPr lang="nl-NL" sz="1600" spc="-40" dirty="0">
                <a:solidFill>
                  <a:schemeClr val="bg1"/>
                </a:solidFill>
                <a:latin typeface="Montserrat"/>
                <a:cs typeface="Montserrat"/>
              </a:rPr>
              <a:t> </a:t>
            </a:r>
            <a:r>
              <a:rPr lang="nl-NL" sz="1600" dirty="0" err="1">
                <a:solidFill>
                  <a:schemeClr val="bg1"/>
                </a:solidFill>
                <a:latin typeface="Montserrat"/>
                <a:cs typeface="Montserrat"/>
              </a:rPr>
              <a:t>and</a:t>
            </a:r>
            <a:r>
              <a:rPr lang="nl-NL" sz="1600" spc="-35" dirty="0">
                <a:solidFill>
                  <a:schemeClr val="bg1"/>
                </a:solidFill>
                <a:latin typeface="Montserrat"/>
                <a:cs typeface="Montserrat"/>
              </a:rPr>
              <a:t> </a:t>
            </a:r>
            <a:r>
              <a:rPr lang="nl-NL" sz="1600" dirty="0" err="1">
                <a:solidFill>
                  <a:schemeClr val="bg1"/>
                </a:solidFill>
                <a:latin typeface="Montserrat"/>
                <a:cs typeface="Montserrat"/>
              </a:rPr>
              <a:t>unsolicited</a:t>
            </a:r>
            <a:r>
              <a:rPr lang="nl-NL" sz="1600" spc="-35" dirty="0">
                <a:solidFill>
                  <a:schemeClr val="bg1"/>
                </a:solidFill>
                <a:latin typeface="Montserrat"/>
                <a:cs typeface="Montserrat"/>
              </a:rPr>
              <a:t> </a:t>
            </a:r>
            <a:r>
              <a:rPr lang="nl-NL" sz="1600" spc="-10" dirty="0" err="1">
                <a:solidFill>
                  <a:schemeClr val="bg1"/>
                </a:solidFill>
                <a:latin typeface="Montserrat"/>
                <a:cs typeface="Montserrat"/>
              </a:rPr>
              <a:t>suggesti</a:t>
            </a:r>
            <a:r>
              <a:rPr lang="nl-NL" sz="1600" dirty="0" err="1">
                <a:solidFill>
                  <a:schemeClr val="bg1"/>
                </a:solidFill>
                <a:latin typeface="Montserrat"/>
                <a:cs typeface="Montserrat"/>
              </a:rPr>
              <a:t>ons</a:t>
            </a:r>
            <a:r>
              <a:rPr lang="nl-NL" sz="1600" spc="-5" dirty="0">
                <a:solidFill>
                  <a:schemeClr val="bg1"/>
                </a:solidFill>
                <a:latin typeface="Montserrat"/>
                <a:cs typeface="Montserrat"/>
              </a:rPr>
              <a:t> </a:t>
            </a:r>
            <a:r>
              <a:rPr lang="nl-NL" sz="1600" dirty="0" err="1">
                <a:solidFill>
                  <a:schemeClr val="bg1"/>
                </a:solidFill>
                <a:latin typeface="Montserrat"/>
                <a:cs typeface="Montserrat"/>
              </a:rPr>
              <a:t>and</a:t>
            </a:r>
            <a:r>
              <a:rPr lang="nl-NL" sz="1600" dirty="0">
                <a:solidFill>
                  <a:schemeClr val="bg1"/>
                </a:solidFill>
                <a:latin typeface="Montserrat"/>
                <a:cs typeface="Montserrat"/>
              </a:rPr>
              <a:t> </a:t>
            </a:r>
            <a:r>
              <a:rPr lang="nl-NL" sz="1600" dirty="0" err="1">
                <a:solidFill>
                  <a:schemeClr val="bg1"/>
                </a:solidFill>
                <a:latin typeface="Montserrat"/>
                <a:cs typeface="Montserrat"/>
              </a:rPr>
              <a:t>advice</a:t>
            </a:r>
            <a:r>
              <a:rPr lang="nl-NL" sz="1600" dirty="0">
                <a:solidFill>
                  <a:schemeClr val="bg1"/>
                </a:solidFill>
                <a:latin typeface="Montserrat"/>
                <a:cs typeface="Montserrat"/>
              </a:rPr>
              <a:t>,</a:t>
            </a:r>
            <a:r>
              <a:rPr lang="nl-NL" sz="1600" spc="-5" dirty="0">
                <a:solidFill>
                  <a:schemeClr val="bg1"/>
                </a:solidFill>
                <a:latin typeface="Montserrat"/>
                <a:cs typeface="Montserrat"/>
              </a:rPr>
              <a:t> </a:t>
            </a:r>
            <a:r>
              <a:rPr lang="nl-NL" sz="1600" dirty="0" err="1">
                <a:solidFill>
                  <a:schemeClr val="bg1"/>
                </a:solidFill>
                <a:latin typeface="Montserrat"/>
                <a:cs typeface="Montserrat"/>
              </a:rPr>
              <a:t>helping</a:t>
            </a:r>
            <a:r>
              <a:rPr lang="nl-NL" sz="1600" dirty="0">
                <a:solidFill>
                  <a:schemeClr val="bg1"/>
                </a:solidFill>
                <a:latin typeface="Montserrat"/>
                <a:cs typeface="Montserrat"/>
              </a:rPr>
              <a:t> </a:t>
            </a:r>
            <a:r>
              <a:rPr lang="nl-NL" sz="1600" dirty="0" err="1">
                <a:solidFill>
                  <a:schemeClr val="bg1"/>
                </a:solidFill>
                <a:latin typeface="Montserrat"/>
                <a:cs typeface="Montserrat"/>
              </a:rPr>
              <a:t>you</a:t>
            </a:r>
            <a:r>
              <a:rPr lang="nl-NL" sz="1600" dirty="0">
                <a:solidFill>
                  <a:schemeClr val="bg1"/>
                </a:solidFill>
                <a:latin typeface="Montserrat"/>
                <a:cs typeface="Montserrat"/>
              </a:rPr>
              <a:t> </a:t>
            </a:r>
            <a:r>
              <a:rPr lang="nl-NL" sz="1600" spc="-10" dirty="0" err="1">
                <a:solidFill>
                  <a:schemeClr val="bg1"/>
                </a:solidFill>
                <a:latin typeface="Montserrat"/>
                <a:cs typeface="Montserrat"/>
              </a:rPr>
              <a:t>achieve</a:t>
            </a:r>
            <a:r>
              <a:rPr lang="nl-NL" sz="1600" spc="-10" dirty="0">
                <a:solidFill>
                  <a:schemeClr val="bg1"/>
                </a:solidFill>
                <a:latin typeface="Montserrat"/>
                <a:cs typeface="Montserrat"/>
              </a:rPr>
              <a:t> </a:t>
            </a:r>
            <a:r>
              <a:rPr lang="nl-NL" sz="1600" dirty="0" err="1">
                <a:solidFill>
                  <a:schemeClr val="bg1"/>
                </a:solidFill>
                <a:latin typeface="Montserrat"/>
                <a:cs typeface="Montserrat"/>
              </a:rPr>
              <a:t>lasting</a:t>
            </a:r>
            <a:r>
              <a:rPr lang="nl-NL" sz="1600" dirty="0">
                <a:solidFill>
                  <a:schemeClr val="bg1"/>
                </a:solidFill>
                <a:latin typeface="Montserrat"/>
                <a:cs typeface="Montserrat"/>
              </a:rPr>
              <a:t> </a:t>
            </a:r>
            <a:r>
              <a:rPr lang="nl-NL" sz="1600" spc="-10" dirty="0" err="1">
                <a:solidFill>
                  <a:schemeClr val="bg1"/>
                </a:solidFill>
                <a:latin typeface="Montserrat"/>
                <a:cs typeface="Montserrat"/>
              </a:rPr>
              <a:t>improvement</a:t>
            </a:r>
            <a:r>
              <a:rPr lang="nl-NL" sz="1600" spc="-10" dirty="0">
                <a:solidFill>
                  <a:schemeClr val="bg1"/>
                </a:solidFill>
                <a:latin typeface="Montserrat"/>
                <a:cs typeface="Montserrat"/>
              </a:rPr>
              <a:t>.</a:t>
            </a:r>
          </a:p>
        </p:txBody>
      </p:sp>
      <p:sp>
        <p:nvSpPr>
          <p:cNvPr id="37" name="Tekstvak 36">
            <a:extLst>
              <a:ext uri="{FF2B5EF4-FFF2-40B4-BE49-F238E27FC236}">
                <a16:creationId xmlns:a16="http://schemas.microsoft.com/office/drawing/2014/main" id="{5CC93EBD-5D7E-7A45-889E-401BA128E4A7}"/>
              </a:ext>
            </a:extLst>
          </p:cNvPr>
          <p:cNvSpPr txBox="1"/>
          <p:nvPr/>
        </p:nvSpPr>
        <p:spPr>
          <a:xfrm>
            <a:off x="13977840" y="4696910"/>
            <a:ext cx="2340000" cy="3503908"/>
          </a:xfrm>
          <a:prstGeom prst="rect">
            <a:avLst/>
          </a:prstGeom>
          <a:noFill/>
        </p:spPr>
        <p:txBody>
          <a:bodyPr wrap="square" rtlCol="0">
            <a:spAutoFit/>
          </a:bodyPr>
          <a:lstStyle/>
          <a:p>
            <a:pPr marL="12700" marR="5080">
              <a:lnSpc>
                <a:spcPct val="140400"/>
              </a:lnSpc>
              <a:spcBef>
                <a:spcPts val="100"/>
              </a:spcBef>
            </a:pPr>
            <a:r>
              <a:rPr lang="nl-BE" sz="1600" dirty="0">
                <a:solidFill>
                  <a:schemeClr val="bg1"/>
                </a:solidFill>
                <a:latin typeface="DM Serif Display"/>
                <a:cs typeface="DM Serif Display"/>
              </a:rPr>
              <a:t>Our</a:t>
            </a:r>
            <a:r>
              <a:rPr lang="nl-BE" sz="1600" spc="-15" dirty="0">
                <a:solidFill>
                  <a:schemeClr val="bg1"/>
                </a:solidFill>
                <a:latin typeface="DM Serif Display"/>
                <a:cs typeface="DM Serif Display"/>
              </a:rPr>
              <a:t> user-friendly </a:t>
            </a:r>
            <a:r>
              <a:rPr lang="nl-BE" sz="1600" dirty="0">
                <a:solidFill>
                  <a:schemeClr val="bg1"/>
                </a:solidFill>
                <a:latin typeface="DM Serif Display"/>
                <a:cs typeface="DM Serif Display"/>
              </a:rPr>
              <a:t>platform</a:t>
            </a:r>
            <a:r>
              <a:rPr lang="nl-BE" sz="1600" spc="-10" dirty="0">
                <a:solidFill>
                  <a:schemeClr val="bg1"/>
                </a:solidFill>
                <a:latin typeface="DM Serif Display"/>
                <a:cs typeface="DM Serif Display"/>
              </a:rPr>
              <a:t> </a:t>
            </a:r>
            <a:r>
              <a:rPr lang="nl-BE" sz="1600" dirty="0">
                <a:solidFill>
                  <a:schemeClr val="bg1"/>
                </a:solidFill>
                <a:latin typeface="Montserrat"/>
                <a:cs typeface="Montserrat"/>
              </a:rPr>
              <a:t>showcases our passion for innovation</a:t>
            </a:r>
            <a:r>
              <a:rPr lang="nl-BE" sz="1600" spc="-10" dirty="0">
                <a:solidFill>
                  <a:schemeClr val="bg1"/>
                </a:solidFill>
                <a:latin typeface="Montserrat"/>
                <a:cs typeface="Montserrat"/>
              </a:rPr>
              <a:t>. U</a:t>
            </a:r>
            <a:r>
              <a:rPr lang="nl-BE" sz="1600" dirty="0">
                <a:solidFill>
                  <a:schemeClr val="bg1"/>
                </a:solidFill>
                <a:latin typeface="Montserrat"/>
                <a:cs typeface="Montserrat"/>
              </a:rPr>
              <a:t>ser</a:t>
            </a:r>
            <a:r>
              <a:rPr lang="nl-BE" sz="1600" spc="-20" dirty="0">
                <a:solidFill>
                  <a:schemeClr val="bg1"/>
                </a:solidFill>
                <a:latin typeface="Montserrat"/>
                <a:cs typeface="Montserrat"/>
              </a:rPr>
              <a:t> </a:t>
            </a:r>
            <a:r>
              <a:rPr lang="nl-BE" sz="1600" dirty="0">
                <a:solidFill>
                  <a:schemeClr val="bg1"/>
                </a:solidFill>
                <a:latin typeface="Montserrat"/>
                <a:cs typeface="Montserrat"/>
              </a:rPr>
              <a:t>hierarchy</a:t>
            </a:r>
            <a:r>
              <a:rPr lang="nl-BE" sz="1600" spc="-25" dirty="0">
                <a:solidFill>
                  <a:schemeClr val="bg1"/>
                </a:solidFill>
                <a:latin typeface="Montserrat"/>
                <a:cs typeface="Montserrat"/>
              </a:rPr>
              <a:t>, </a:t>
            </a:r>
            <a:r>
              <a:rPr lang="nl-BE" sz="1600" dirty="0">
                <a:solidFill>
                  <a:schemeClr val="bg1"/>
                </a:solidFill>
                <a:latin typeface="Montserrat"/>
                <a:cs typeface="Montserrat"/>
              </a:rPr>
              <a:t>extensive</a:t>
            </a:r>
            <a:r>
              <a:rPr lang="nl-BE" sz="1600" spc="-20" dirty="0">
                <a:solidFill>
                  <a:schemeClr val="bg1"/>
                </a:solidFill>
                <a:latin typeface="Montserrat"/>
                <a:cs typeface="Montserrat"/>
              </a:rPr>
              <a:t> </a:t>
            </a:r>
            <a:r>
              <a:rPr lang="nl-BE" sz="1600" dirty="0">
                <a:solidFill>
                  <a:schemeClr val="bg1"/>
                </a:solidFill>
                <a:latin typeface="Montserrat"/>
                <a:cs typeface="Montserrat"/>
              </a:rPr>
              <a:t>export</a:t>
            </a:r>
            <a:r>
              <a:rPr lang="nl-BE" sz="1600" spc="-20" dirty="0">
                <a:solidFill>
                  <a:schemeClr val="bg1"/>
                </a:solidFill>
                <a:latin typeface="Montserrat"/>
                <a:cs typeface="Montserrat"/>
              </a:rPr>
              <a:t> </a:t>
            </a:r>
            <a:r>
              <a:rPr lang="nl-BE" sz="1600" spc="-10" dirty="0">
                <a:solidFill>
                  <a:schemeClr val="bg1"/>
                </a:solidFill>
                <a:latin typeface="Montserrat"/>
                <a:cs typeface="Montserrat"/>
              </a:rPr>
              <a:t>opti</a:t>
            </a:r>
            <a:r>
              <a:rPr lang="nl-BE" sz="1600" dirty="0">
                <a:solidFill>
                  <a:schemeClr val="bg1"/>
                </a:solidFill>
                <a:latin typeface="Montserrat"/>
                <a:cs typeface="Montserrat"/>
              </a:rPr>
              <a:t>ons and</a:t>
            </a:r>
            <a:r>
              <a:rPr lang="nl-BE" sz="1600" spc="-5" dirty="0">
                <a:solidFill>
                  <a:schemeClr val="bg1"/>
                </a:solidFill>
                <a:latin typeface="Montserrat"/>
                <a:cs typeface="Montserrat"/>
              </a:rPr>
              <a:t> </a:t>
            </a:r>
            <a:r>
              <a:rPr lang="nl-BE" sz="1600" dirty="0">
                <a:solidFill>
                  <a:schemeClr val="bg1"/>
                </a:solidFill>
                <a:latin typeface="Montserrat"/>
                <a:cs typeface="Montserrat"/>
              </a:rPr>
              <a:t>24/7 access are just some of the many features you and your team will love</a:t>
            </a:r>
            <a:r>
              <a:rPr lang="nl-BE" sz="1600" spc="-20" dirty="0">
                <a:solidFill>
                  <a:schemeClr val="bg1"/>
                </a:solidFill>
                <a:latin typeface="Montserrat"/>
                <a:cs typeface="Montserrat"/>
              </a:rPr>
              <a:t>.</a:t>
            </a:r>
          </a:p>
        </p:txBody>
      </p:sp>
      <p:sp>
        <p:nvSpPr>
          <p:cNvPr id="38" name="Tekstvak 37">
            <a:extLst>
              <a:ext uri="{FF2B5EF4-FFF2-40B4-BE49-F238E27FC236}">
                <a16:creationId xmlns:a16="http://schemas.microsoft.com/office/drawing/2014/main" id="{397FE3EA-EF96-6C49-B962-2DB38B30863F}"/>
              </a:ext>
            </a:extLst>
          </p:cNvPr>
          <p:cNvSpPr txBox="1"/>
          <p:nvPr/>
        </p:nvSpPr>
        <p:spPr>
          <a:xfrm>
            <a:off x="16615500" y="4696910"/>
            <a:ext cx="2340000" cy="2125069"/>
          </a:xfrm>
          <a:prstGeom prst="rect">
            <a:avLst/>
          </a:prstGeom>
          <a:noFill/>
        </p:spPr>
        <p:txBody>
          <a:bodyPr wrap="square" rtlCol="0">
            <a:spAutoFit/>
          </a:bodyPr>
          <a:lstStyle/>
          <a:p>
            <a:pPr marL="12700" marR="5080">
              <a:lnSpc>
                <a:spcPct val="140400"/>
              </a:lnSpc>
              <a:spcBef>
                <a:spcPts val="100"/>
              </a:spcBef>
            </a:pPr>
            <a:r>
              <a:rPr lang="nl-NL" sz="1600" dirty="0">
                <a:solidFill>
                  <a:schemeClr val="bg1"/>
                </a:solidFill>
                <a:latin typeface="DM Serif Display"/>
                <a:cs typeface="DM Serif Display"/>
              </a:rPr>
              <a:t>An</a:t>
            </a:r>
            <a:r>
              <a:rPr lang="nl-NL" sz="1600" spc="-10" dirty="0">
                <a:solidFill>
                  <a:schemeClr val="bg1"/>
                </a:solidFill>
                <a:latin typeface="DM Serif Display"/>
                <a:cs typeface="DM Serif Display"/>
              </a:rPr>
              <a:t> </a:t>
            </a:r>
            <a:r>
              <a:rPr lang="nl-NL" sz="1600" dirty="0">
                <a:solidFill>
                  <a:schemeClr val="bg1"/>
                </a:solidFill>
                <a:latin typeface="DM Serif Display"/>
                <a:cs typeface="DM Serif Display"/>
              </a:rPr>
              <a:t>NPS</a:t>
            </a:r>
            <a:r>
              <a:rPr lang="nl-NL" sz="1600" spc="-10" dirty="0">
                <a:solidFill>
                  <a:schemeClr val="bg1"/>
                </a:solidFill>
                <a:latin typeface="DM Serif Display"/>
                <a:cs typeface="DM Serif Display"/>
              </a:rPr>
              <a:t> </a:t>
            </a:r>
            <a:r>
              <a:rPr lang="nl-NL" sz="1600" dirty="0">
                <a:solidFill>
                  <a:schemeClr val="bg1"/>
                </a:solidFill>
                <a:latin typeface="DM Serif Display"/>
                <a:cs typeface="DM Serif Display"/>
              </a:rPr>
              <a:t>score</a:t>
            </a:r>
            <a:r>
              <a:rPr lang="nl-NL" sz="1600" spc="-5" dirty="0">
                <a:solidFill>
                  <a:schemeClr val="bg1"/>
                </a:solidFill>
                <a:latin typeface="DM Serif Display"/>
                <a:cs typeface="DM Serif Display"/>
              </a:rPr>
              <a:t> </a:t>
            </a:r>
            <a:r>
              <a:rPr lang="nl-NL" sz="1600" dirty="0">
                <a:solidFill>
                  <a:schemeClr val="bg1"/>
                </a:solidFill>
                <a:latin typeface="DM Serif Display"/>
                <a:cs typeface="DM Serif Display"/>
              </a:rPr>
              <a:t>of</a:t>
            </a:r>
            <a:r>
              <a:rPr lang="nl-NL" sz="1600" spc="-10" dirty="0">
                <a:solidFill>
                  <a:schemeClr val="bg1"/>
                </a:solidFill>
                <a:latin typeface="DM Serif Display"/>
                <a:cs typeface="DM Serif Display"/>
              </a:rPr>
              <a:t> </a:t>
            </a:r>
            <a:r>
              <a:rPr lang="nl-NL" sz="1600" dirty="0">
                <a:solidFill>
                  <a:schemeClr val="bg1"/>
                </a:solidFill>
                <a:latin typeface="DM Serif Display"/>
                <a:cs typeface="DM Serif Display"/>
              </a:rPr>
              <a:t>no</a:t>
            </a:r>
            <a:r>
              <a:rPr lang="nl-NL" sz="1600" spc="-5" dirty="0">
                <a:solidFill>
                  <a:schemeClr val="bg1"/>
                </a:solidFill>
                <a:latin typeface="DM Serif Display"/>
                <a:cs typeface="DM Serif Display"/>
              </a:rPr>
              <a:t> </a:t>
            </a:r>
            <a:r>
              <a:rPr lang="nl-NL" sz="1600" dirty="0" err="1">
                <a:solidFill>
                  <a:schemeClr val="bg1"/>
                </a:solidFill>
                <a:latin typeface="DM Serif Display"/>
                <a:cs typeface="DM Serif Display"/>
              </a:rPr>
              <a:t>less</a:t>
            </a:r>
            <a:r>
              <a:rPr lang="nl-NL" sz="1600" spc="-10" dirty="0">
                <a:solidFill>
                  <a:schemeClr val="bg1"/>
                </a:solidFill>
                <a:latin typeface="DM Serif Display"/>
                <a:cs typeface="DM Serif Display"/>
              </a:rPr>
              <a:t> </a:t>
            </a:r>
            <a:r>
              <a:rPr lang="nl-NL" sz="1600" dirty="0" err="1">
                <a:solidFill>
                  <a:schemeClr val="bg1"/>
                </a:solidFill>
                <a:latin typeface="DM Serif Display"/>
                <a:cs typeface="DM Serif Display"/>
              </a:rPr>
              <a:t>than</a:t>
            </a:r>
            <a:r>
              <a:rPr lang="nl-NL" sz="1600" spc="-5" dirty="0">
                <a:solidFill>
                  <a:schemeClr val="bg1"/>
                </a:solidFill>
                <a:latin typeface="DM Serif Display"/>
                <a:cs typeface="DM Serif Display"/>
              </a:rPr>
              <a:t> </a:t>
            </a:r>
            <a:r>
              <a:rPr lang="nl-NL" sz="1600" dirty="0">
                <a:solidFill>
                  <a:schemeClr val="bg1"/>
                </a:solidFill>
                <a:latin typeface="DM Serif Display"/>
                <a:cs typeface="DM Serif Display"/>
              </a:rPr>
              <a:t>73 </a:t>
            </a:r>
            <a:r>
              <a:rPr lang="nl-NL" sz="1600" spc="-15" dirty="0">
                <a:solidFill>
                  <a:schemeClr val="bg1"/>
                </a:solidFill>
                <a:latin typeface="Montserrat"/>
                <a:cs typeface="DM Serif Display"/>
              </a:rPr>
              <a:t>shows </a:t>
            </a:r>
            <a:r>
              <a:rPr lang="nl-NL" sz="1600" spc="-15" dirty="0" err="1">
                <a:solidFill>
                  <a:schemeClr val="bg1"/>
                </a:solidFill>
                <a:latin typeface="Montserrat"/>
                <a:cs typeface="DM Serif Display"/>
              </a:rPr>
              <a:t>o</a:t>
            </a:r>
            <a:r>
              <a:rPr lang="nl-NL" sz="1600" dirty="0" err="1">
                <a:solidFill>
                  <a:schemeClr val="bg1"/>
                </a:solidFill>
                <a:latin typeface="Montserrat"/>
                <a:cs typeface="Montserrat"/>
              </a:rPr>
              <a:t>ur</a:t>
            </a:r>
            <a:r>
              <a:rPr lang="nl-NL" sz="1600" spc="-5" dirty="0">
                <a:solidFill>
                  <a:schemeClr val="bg1"/>
                </a:solidFill>
                <a:latin typeface="Montserrat"/>
                <a:cs typeface="Montserrat"/>
              </a:rPr>
              <a:t> </a:t>
            </a:r>
            <a:r>
              <a:rPr lang="nl-NL" sz="1600" spc="-10" dirty="0" err="1">
                <a:solidFill>
                  <a:schemeClr val="bg1"/>
                </a:solidFill>
                <a:latin typeface="Montserrat"/>
                <a:cs typeface="Montserrat"/>
              </a:rPr>
              <a:t>customers</a:t>
            </a:r>
            <a:r>
              <a:rPr lang="nl-NL" sz="1600" spc="-10" dirty="0">
                <a:solidFill>
                  <a:schemeClr val="bg1"/>
                </a:solidFill>
                <a:latin typeface="Montserrat"/>
                <a:cs typeface="Montserrat"/>
              </a:rPr>
              <a:t> </a:t>
            </a:r>
            <a:r>
              <a:rPr lang="nl-NL" sz="1600" dirty="0">
                <a:solidFill>
                  <a:schemeClr val="bg1"/>
                </a:solidFill>
                <a:latin typeface="Montserrat"/>
                <a:cs typeface="Montserrat"/>
              </a:rPr>
              <a:t>are</a:t>
            </a:r>
            <a:r>
              <a:rPr lang="nl-NL" sz="1600" spc="-10" dirty="0">
                <a:solidFill>
                  <a:schemeClr val="bg1"/>
                </a:solidFill>
                <a:latin typeface="Montserrat"/>
                <a:cs typeface="Montserrat"/>
              </a:rPr>
              <a:t> </a:t>
            </a:r>
            <a:r>
              <a:rPr lang="nl-NL" sz="1600" dirty="0" err="1">
                <a:solidFill>
                  <a:schemeClr val="bg1"/>
                </a:solidFill>
                <a:latin typeface="Montserrat"/>
                <a:cs typeface="Montserrat"/>
              </a:rPr>
              <a:t>very</a:t>
            </a:r>
            <a:r>
              <a:rPr lang="nl-NL" sz="1600" spc="-10" dirty="0">
                <a:solidFill>
                  <a:schemeClr val="bg1"/>
                </a:solidFill>
                <a:latin typeface="Montserrat"/>
                <a:cs typeface="Montserrat"/>
              </a:rPr>
              <a:t> </a:t>
            </a:r>
            <a:r>
              <a:rPr lang="nl-NL" sz="1600" dirty="0" err="1">
                <a:solidFill>
                  <a:schemeClr val="bg1"/>
                </a:solidFill>
                <a:latin typeface="Montserrat"/>
                <a:cs typeface="Montserrat"/>
              </a:rPr>
              <a:t>satisfied</a:t>
            </a:r>
            <a:r>
              <a:rPr lang="nl-NL" sz="1600" spc="-5" dirty="0">
                <a:solidFill>
                  <a:schemeClr val="bg1"/>
                </a:solidFill>
                <a:latin typeface="Montserrat"/>
                <a:cs typeface="Montserrat"/>
              </a:rPr>
              <a:t> </a:t>
            </a:r>
            <a:r>
              <a:rPr lang="nl-NL" sz="1600" dirty="0" err="1">
                <a:solidFill>
                  <a:schemeClr val="bg1"/>
                </a:solidFill>
                <a:latin typeface="Montserrat"/>
                <a:cs typeface="Montserrat"/>
              </a:rPr>
              <a:t>with</a:t>
            </a:r>
            <a:r>
              <a:rPr lang="nl-NL" sz="1600" spc="-10" dirty="0">
                <a:solidFill>
                  <a:schemeClr val="bg1"/>
                </a:solidFill>
                <a:latin typeface="Montserrat"/>
                <a:cs typeface="Montserrat"/>
              </a:rPr>
              <a:t> </a:t>
            </a:r>
            <a:r>
              <a:rPr lang="nl-NL" sz="1600" dirty="0" err="1">
                <a:solidFill>
                  <a:schemeClr val="bg1"/>
                </a:solidFill>
                <a:latin typeface="Montserrat"/>
                <a:cs typeface="Montserrat"/>
              </a:rPr>
              <a:t>our</a:t>
            </a:r>
            <a:r>
              <a:rPr lang="nl-NL" sz="1600" spc="-5" dirty="0">
                <a:solidFill>
                  <a:schemeClr val="bg1"/>
                </a:solidFill>
                <a:latin typeface="Montserrat"/>
                <a:cs typeface="Montserrat"/>
              </a:rPr>
              <a:t> </a:t>
            </a:r>
            <a:r>
              <a:rPr lang="nl-NL" sz="1600" dirty="0">
                <a:solidFill>
                  <a:schemeClr val="bg1"/>
                </a:solidFill>
                <a:latin typeface="Montserrat"/>
                <a:cs typeface="Montserrat"/>
              </a:rPr>
              <a:t>way</a:t>
            </a:r>
            <a:r>
              <a:rPr lang="nl-NL" sz="1600" spc="-10" dirty="0">
                <a:solidFill>
                  <a:schemeClr val="bg1"/>
                </a:solidFill>
                <a:latin typeface="Montserrat"/>
                <a:cs typeface="Montserrat"/>
              </a:rPr>
              <a:t> </a:t>
            </a:r>
            <a:r>
              <a:rPr lang="nl-NL" sz="1600" dirty="0">
                <a:solidFill>
                  <a:schemeClr val="bg1"/>
                </a:solidFill>
                <a:latin typeface="Montserrat"/>
                <a:cs typeface="Montserrat"/>
              </a:rPr>
              <a:t>of</a:t>
            </a:r>
            <a:r>
              <a:rPr lang="nl-NL" sz="1600" spc="-5" dirty="0">
                <a:solidFill>
                  <a:schemeClr val="bg1"/>
                </a:solidFill>
                <a:latin typeface="Montserrat"/>
                <a:cs typeface="Montserrat"/>
              </a:rPr>
              <a:t> </a:t>
            </a:r>
            <a:r>
              <a:rPr lang="nl-NL" sz="1600" dirty="0" err="1">
                <a:solidFill>
                  <a:schemeClr val="bg1"/>
                </a:solidFill>
                <a:latin typeface="Montserrat"/>
                <a:cs typeface="Montserrat"/>
              </a:rPr>
              <a:t>working</a:t>
            </a:r>
            <a:r>
              <a:rPr lang="nl-NL" sz="1600" spc="-10" dirty="0">
                <a:solidFill>
                  <a:schemeClr val="bg1"/>
                </a:solidFill>
                <a:latin typeface="Montserrat"/>
                <a:cs typeface="Montserrat"/>
              </a:rPr>
              <a:t> </a:t>
            </a:r>
            <a:r>
              <a:rPr lang="nl-NL" sz="1600" spc="-25" dirty="0" err="1">
                <a:solidFill>
                  <a:schemeClr val="bg1"/>
                </a:solidFill>
                <a:latin typeface="Montserrat"/>
                <a:cs typeface="Montserrat"/>
              </a:rPr>
              <a:t>and</a:t>
            </a:r>
            <a:r>
              <a:rPr lang="nl-NL" sz="1600" spc="-25" dirty="0">
                <a:solidFill>
                  <a:schemeClr val="bg1"/>
                </a:solidFill>
                <a:latin typeface="Montserrat"/>
                <a:cs typeface="Montserrat"/>
              </a:rPr>
              <a:t> </a:t>
            </a:r>
            <a:r>
              <a:rPr lang="nl-NL" sz="1600" spc="-10" dirty="0" err="1">
                <a:solidFill>
                  <a:schemeClr val="bg1"/>
                </a:solidFill>
                <a:latin typeface="Montserrat"/>
                <a:cs typeface="Montserrat"/>
              </a:rPr>
              <a:t>quality</a:t>
            </a:r>
            <a:r>
              <a:rPr lang="nl-NL" sz="1600" spc="-10" dirty="0">
                <a:solidFill>
                  <a:schemeClr val="bg1"/>
                </a:solidFill>
                <a:latin typeface="Montserrat"/>
                <a:cs typeface="Montserrat"/>
              </a:rPr>
              <a:t>.</a:t>
            </a:r>
            <a:endParaRPr lang="nl-NL" sz="1600" dirty="0">
              <a:solidFill>
                <a:schemeClr val="bg1"/>
              </a:solidFill>
              <a:latin typeface="Montserrat"/>
              <a:cs typeface="Montserrat"/>
            </a:endParaRPr>
          </a:p>
        </p:txBody>
      </p:sp>
      <p:pic>
        <p:nvPicPr>
          <p:cNvPr id="39" name="Afbeelding 38">
            <a:extLst>
              <a:ext uri="{FF2B5EF4-FFF2-40B4-BE49-F238E27FC236}">
                <a16:creationId xmlns:a16="http://schemas.microsoft.com/office/drawing/2014/main" id="{908A3270-AC2D-D14E-B1B6-9155B8820C60}"/>
              </a:ext>
            </a:extLst>
          </p:cNvPr>
          <p:cNvPicPr>
            <a:picLocks noChangeAspect="1"/>
          </p:cNvPicPr>
          <p:nvPr/>
        </p:nvPicPr>
        <p:blipFill>
          <a:blip r:embed="rId9"/>
          <a:stretch>
            <a:fillRect/>
          </a:stretch>
        </p:blipFill>
        <p:spPr>
          <a:xfrm>
            <a:off x="1024753" y="3002083"/>
            <a:ext cx="1201068" cy="884222"/>
          </a:xfrm>
          <a:prstGeom prst="rect">
            <a:avLst/>
          </a:prstGeom>
          <a:noFill/>
        </p:spPr>
      </p:pic>
      <p:pic>
        <p:nvPicPr>
          <p:cNvPr id="66" name="Afbeelding 65">
            <a:extLst>
              <a:ext uri="{FF2B5EF4-FFF2-40B4-BE49-F238E27FC236}">
                <a16:creationId xmlns:a16="http://schemas.microsoft.com/office/drawing/2014/main" id="{ECA5091F-8CA8-B949-90A4-140C103F74CA}"/>
              </a:ext>
            </a:extLst>
          </p:cNvPr>
          <p:cNvPicPr>
            <a:picLocks noChangeAspect="1"/>
          </p:cNvPicPr>
          <p:nvPr/>
        </p:nvPicPr>
        <p:blipFill>
          <a:blip r:embed="rId10"/>
          <a:stretch>
            <a:fillRect/>
          </a:stretch>
        </p:blipFill>
        <p:spPr>
          <a:xfrm>
            <a:off x="8513607" y="8638232"/>
            <a:ext cx="377826" cy="37782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hoekige driehoek 3">
            <a:extLst>
              <a:ext uri="{FF2B5EF4-FFF2-40B4-BE49-F238E27FC236}">
                <a16:creationId xmlns:a16="http://schemas.microsoft.com/office/drawing/2014/main" id="{9CC158A6-B44C-9848-A5AE-7FD7991546EE}"/>
              </a:ext>
            </a:extLst>
          </p:cNvPr>
          <p:cNvSpPr>
            <a:spLocks/>
          </p:cNvSpPr>
          <p:nvPr/>
        </p:nvSpPr>
        <p:spPr>
          <a:xfrm rot="18900000">
            <a:off x="3934800" y="-5594434"/>
            <a:ext cx="11192867" cy="11192867"/>
          </a:xfrm>
          <a:prstGeom prst="rtTriangle">
            <a:avLst/>
          </a:prstGeom>
          <a:solidFill>
            <a:srgbClr val="0F39E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nl-NL"/>
          </a:p>
        </p:txBody>
      </p:sp>
      <p:grpSp>
        <p:nvGrpSpPr>
          <p:cNvPr id="15" name="object 15"/>
          <p:cNvGrpSpPr/>
          <p:nvPr/>
        </p:nvGrpSpPr>
        <p:grpSpPr>
          <a:xfrm>
            <a:off x="-2938636" y="-299387"/>
            <a:ext cx="1472621" cy="598773"/>
            <a:chOff x="899995" y="4781353"/>
            <a:chExt cx="1346200" cy="547370"/>
          </a:xfrm>
        </p:grpSpPr>
        <p:pic>
          <p:nvPicPr>
            <p:cNvPr id="16" name="object 16"/>
            <p:cNvPicPr/>
            <p:nvPr/>
          </p:nvPicPr>
          <p:blipFill>
            <a:blip r:embed="rId2" cstate="print"/>
            <a:stretch>
              <a:fillRect/>
            </a:stretch>
          </p:blipFill>
          <p:spPr>
            <a:xfrm>
              <a:off x="1873182" y="4852874"/>
              <a:ext cx="244017" cy="244843"/>
            </a:xfrm>
            <a:prstGeom prst="rect">
              <a:avLst/>
            </a:prstGeom>
          </p:spPr>
        </p:pic>
        <p:pic>
          <p:nvPicPr>
            <p:cNvPr id="17" name="object 17"/>
            <p:cNvPicPr/>
            <p:nvPr/>
          </p:nvPicPr>
          <p:blipFill>
            <a:blip r:embed="rId3" cstate="print"/>
            <a:stretch>
              <a:fillRect/>
            </a:stretch>
          </p:blipFill>
          <p:spPr>
            <a:xfrm>
              <a:off x="2017276" y="5132174"/>
              <a:ext cx="228396" cy="126631"/>
            </a:xfrm>
            <a:prstGeom prst="rect">
              <a:avLst/>
            </a:prstGeom>
          </p:spPr>
        </p:pic>
        <p:pic>
          <p:nvPicPr>
            <p:cNvPr id="18" name="object 18"/>
            <p:cNvPicPr/>
            <p:nvPr/>
          </p:nvPicPr>
          <p:blipFill>
            <a:blip r:embed="rId4" cstate="print"/>
            <a:stretch>
              <a:fillRect/>
            </a:stretch>
          </p:blipFill>
          <p:spPr>
            <a:xfrm>
              <a:off x="1008289" y="4781353"/>
              <a:ext cx="244005" cy="244843"/>
            </a:xfrm>
            <a:prstGeom prst="rect">
              <a:avLst/>
            </a:prstGeom>
          </p:spPr>
        </p:pic>
        <p:pic>
          <p:nvPicPr>
            <p:cNvPr id="19" name="object 19"/>
            <p:cNvPicPr/>
            <p:nvPr/>
          </p:nvPicPr>
          <p:blipFill>
            <a:blip r:embed="rId5" cstate="print"/>
            <a:stretch>
              <a:fillRect/>
            </a:stretch>
          </p:blipFill>
          <p:spPr>
            <a:xfrm>
              <a:off x="1444289" y="4922145"/>
              <a:ext cx="244005" cy="244843"/>
            </a:xfrm>
            <a:prstGeom prst="rect">
              <a:avLst/>
            </a:prstGeom>
          </p:spPr>
        </p:pic>
        <p:sp>
          <p:nvSpPr>
            <p:cNvPr id="20" name="object 20"/>
            <p:cNvSpPr/>
            <p:nvPr/>
          </p:nvSpPr>
          <p:spPr>
            <a:xfrm>
              <a:off x="899985" y="5060632"/>
              <a:ext cx="915669" cy="267970"/>
            </a:xfrm>
            <a:custGeom>
              <a:avLst/>
              <a:gdLst/>
              <a:ahLst/>
              <a:cxnLst/>
              <a:rect l="l" t="t" r="r" b="b"/>
              <a:pathLst>
                <a:path w="915669" h="267970">
                  <a:moveTo>
                    <a:pt x="479577" y="101346"/>
                  </a:moveTo>
                  <a:lnTo>
                    <a:pt x="479450" y="98069"/>
                  </a:lnTo>
                  <a:lnTo>
                    <a:pt x="473913" y="81597"/>
                  </a:lnTo>
                  <a:lnTo>
                    <a:pt x="472681" y="77203"/>
                  </a:lnTo>
                  <a:lnTo>
                    <a:pt x="446887" y="39319"/>
                  </a:lnTo>
                  <a:lnTo>
                    <a:pt x="394830" y="10541"/>
                  </a:lnTo>
                  <a:lnTo>
                    <a:pt x="331774" y="508"/>
                  </a:lnTo>
                  <a:lnTo>
                    <a:pt x="324281" y="1574"/>
                  </a:lnTo>
                  <a:lnTo>
                    <a:pt x="317715" y="4699"/>
                  </a:lnTo>
                  <a:lnTo>
                    <a:pt x="312242" y="9804"/>
                  </a:lnTo>
                  <a:lnTo>
                    <a:pt x="307987" y="16776"/>
                  </a:lnTo>
                  <a:lnTo>
                    <a:pt x="301828" y="28625"/>
                  </a:lnTo>
                  <a:lnTo>
                    <a:pt x="294513" y="39712"/>
                  </a:lnTo>
                  <a:lnTo>
                    <a:pt x="286067" y="50038"/>
                  </a:lnTo>
                  <a:lnTo>
                    <a:pt x="276529" y="59524"/>
                  </a:lnTo>
                  <a:lnTo>
                    <a:pt x="257568" y="71843"/>
                  </a:lnTo>
                  <a:lnTo>
                    <a:pt x="236626" y="77355"/>
                  </a:lnTo>
                  <a:lnTo>
                    <a:pt x="215290" y="75933"/>
                  </a:lnTo>
                  <a:lnTo>
                    <a:pt x="171424" y="46443"/>
                  </a:lnTo>
                  <a:lnTo>
                    <a:pt x="152793" y="16611"/>
                  </a:lnTo>
                  <a:lnTo>
                    <a:pt x="148183" y="9296"/>
                  </a:lnTo>
                  <a:lnTo>
                    <a:pt x="142303" y="4064"/>
                  </a:lnTo>
                  <a:lnTo>
                    <a:pt x="135242" y="939"/>
                  </a:lnTo>
                  <a:lnTo>
                    <a:pt x="127127" y="0"/>
                  </a:lnTo>
                  <a:lnTo>
                    <a:pt x="112204" y="647"/>
                  </a:lnTo>
                  <a:lnTo>
                    <a:pt x="71640" y="6413"/>
                  </a:lnTo>
                  <a:lnTo>
                    <a:pt x="34137" y="20993"/>
                  </a:lnTo>
                  <a:lnTo>
                    <a:pt x="1701" y="49631"/>
                  </a:lnTo>
                  <a:lnTo>
                    <a:pt x="0" y="54698"/>
                  </a:lnTo>
                  <a:lnTo>
                    <a:pt x="0" y="59855"/>
                  </a:lnTo>
                  <a:lnTo>
                    <a:pt x="1917" y="69342"/>
                  </a:lnTo>
                  <a:lnTo>
                    <a:pt x="7137" y="77101"/>
                  </a:lnTo>
                  <a:lnTo>
                    <a:pt x="14871" y="82334"/>
                  </a:lnTo>
                  <a:lnTo>
                    <a:pt x="24320" y="84251"/>
                  </a:lnTo>
                  <a:lnTo>
                    <a:pt x="29070" y="84251"/>
                  </a:lnTo>
                  <a:lnTo>
                    <a:pt x="33743" y="82804"/>
                  </a:lnTo>
                  <a:lnTo>
                    <a:pt x="37744" y="80137"/>
                  </a:lnTo>
                  <a:lnTo>
                    <a:pt x="39141" y="79540"/>
                  </a:lnTo>
                  <a:lnTo>
                    <a:pt x="40398" y="78613"/>
                  </a:lnTo>
                  <a:lnTo>
                    <a:pt x="47472" y="71132"/>
                  </a:lnTo>
                  <a:lnTo>
                    <a:pt x="54673" y="65709"/>
                  </a:lnTo>
                  <a:lnTo>
                    <a:pt x="92684" y="51993"/>
                  </a:lnTo>
                  <a:lnTo>
                    <a:pt x="114604" y="49377"/>
                  </a:lnTo>
                  <a:lnTo>
                    <a:pt x="122847" y="63017"/>
                  </a:lnTo>
                  <a:lnTo>
                    <a:pt x="132194" y="75704"/>
                  </a:lnTo>
                  <a:lnTo>
                    <a:pt x="171323" y="110363"/>
                  </a:lnTo>
                  <a:lnTo>
                    <a:pt x="210134" y="124828"/>
                  </a:lnTo>
                  <a:lnTo>
                    <a:pt x="230759" y="126695"/>
                  </a:lnTo>
                  <a:lnTo>
                    <a:pt x="244309" y="125882"/>
                  </a:lnTo>
                  <a:lnTo>
                    <a:pt x="282968" y="113944"/>
                  </a:lnTo>
                  <a:lnTo>
                    <a:pt x="317614" y="88252"/>
                  </a:lnTo>
                  <a:lnTo>
                    <a:pt x="345859" y="49949"/>
                  </a:lnTo>
                  <a:lnTo>
                    <a:pt x="364782" y="52908"/>
                  </a:lnTo>
                  <a:lnTo>
                    <a:pt x="412902" y="74409"/>
                  </a:lnTo>
                  <a:lnTo>
                    <a:pt x="427901" y="97891"/>
                  </a:lnTo>
                  <a:lnTo>
                    <a:pt x="432460" y="110591"/>
                  </a:lnTo>
                  <a:lnTo>
                    <a:pt x="436803" y="118211"/>
                  </a:lnTo>
                  <a:lnTo>
                    <a:pt x="443153" y="123520"/>
                  </a:lnTo>
                  <a:lnTo>
                    <a:pt x="451002" y="126238"/>
                  </a:lnTo>
                  <a:lnTo>
                    <a:pt x="459828" y="126072"/>
                  </a:lnTo>
                  <a:lnTo>
                    <a:pt x="467893" y="123037"/>
                  </a:lnTo>
                  <a:lnTo>
                    <a:pt x="474103" y="117640"/>
                  </a:lnTo>
                  <a:lnTo>
                    <a:pt x="478104" y="110261"/>
                  </a:lnTo>
                  <a:lnTo>
                    <a:pt x="479577" y="101346"/>
                  </a:lnTo>
                  <a:close/>
                </a:path>
                <a:path w="915669" h="267970">
                  <a:moveTo>
                    <a:pt x="915631" y="239915"/>
                  </a:moveTo>
                  <a:lnTo>
                    <a:pt x="915466" y="238912"/>
                  </a:lnTo>
                  <a:lnTo>
                    <a:pt x="914781" y="236753"/>
                  </a:lnTo>
                  <a:lnTo>
                    <a:pt x="909916" y="222389"/>
                  </a:lnTo>
                  <a:lnTo>
                    <a:pt x="908685" y="217982"/>
                  </a:lnTo>
                  <a:lnTo>
                    <a:pt x="904760" y="207352"/>
                  </a:lnTo>
                  <a:lnTo>
                    <a:pt x="899198" y="197548"/>
                  </a:lnTo>
                  <a:lnTo>
                    <a:pt x="893711" y="190728"/>
                  </a:lnTo>
                  <a:lnTo>
                    <a:pt x="891921" y="188493"/>
                  </a:lnTo>
                  <a:lnTo>
                    <a:pt x="858126" y="163347"/>
                  </a:lnTo>
                  <a:lnTo>
                    <a:pt x="800798" y="144005"/>
                  </a:lnTo>
                  <a:lnTo>
                    <a:pt x="767778" y="141300"/>
                  </a:lnTo>
                  <a:lnTo>
                    <a:pt x="760272" y="142367"/>
                  </a:lnTo>
                  <a:lnTo>
                    <a:pt x="753706" y="145491"/>
                  </a:lnTo>
                  <a:lnTo>
                    <a:pt x="748233" y="150596"/>
                  </a:lnTo>
                  <a:lnTo>
                    <a:pt x="743991" y="157568"/>
                  </a:lnTo>
                  <a:lnTo>
                    <a:pt x="737819" y="169418"/>
                  </a:lnTo>
                  <a:lnTo>
                    <a:pt x="730504" y="180517"/>
                  </a:lnTo>
                  <a:lnTo>
                    <a:pt x="722071" y="190830"/>
                  </a:lnTo>
                  <a:lnTo>
                    <a:pt x="712533" y="200317"/>
                  </a:lnTo>
                  <a:lnTo>
                    <a:pt x="693572" y="212623"/>
                  </a:lnTo>
                  <a:lnTo>
                    <a:pt x="672630" y="218147"/>
                  </a:lnTo>
                  <a:lnTo>
                    <a:pt x="651294" y="216725"/>
                  </a:lnTo>
                  <a:lnTo>
                    <a:pt x="610235" y="190157"/>
                  </a:lnTo>
                  <a:lnTo>
                    <a:pt x="588810" y="157416"/>
                  </a:lnTo>
                  <a:lnTo>
                    <a:pt x="584187" y="150075"/>
                  </a:lnTo>
                  <a:lnTo>
                    <a:pt x="578307" y="144805"/>
                  </a:lnTo>
                  <a:lnTo>
                    <a:pt x="571246" y="141681"/>
                  </a:lnTo>
                  <a:lnTo>
                    <a:pt x="563143" y="140792"/>
                  </a:lnTo>
                  <a:lnTo>
                    <a:pt x="548233" y="141427"/>
                  </a:lnTo>
                  <a:lnTo>
                    <a:pt x="507657" y="147218"/>
                  </a:lnTo>
                  <a:lnTo>
                    <a:pt x="470141" y="161772"/>
                  </a:lnTo>
                  <a:lnTo>
                    <a:pt x="434124" y="195199"/>
                  </a:lnTo>
                  <a:lnTo>
                    <a:pt x="419011" y="233972"/>
                  </a:lnTo>
                  <a:lnTo>
                    <a:pt x="416191" y="242722"/>
                  </a:lnTo>
                  <a:lnTo>
                    <a:pt x="443992" y="267271"/>
                  </a:lnTo>
                  <a:lnTo>
                    <a:pt x="452145" y="265023"/>
                  </a:lnTo>
                  <a:lnTo>
                    <a:pt x="458927" y="260007"/>
                  </a:lnTo>
                  <a:lnTo>
                    <a:pt x="463715" y="252514"/>
                  </a:lnTo>
                  <a:lnTo>
                    <a:pt x="465632" y="247865"/>
                  </a:lnTo>
                  <a:lnTo>
                    <a:pt x="473735" y="222656"/>
                  </a:lnTo>
                  <a:lnTo>
                    <a:pt x="477456" y="218147"/>
                  </a:lnTo>
                  <a:lnTo>
                    <a:pt x="518591" y="195033"/>
                  </a:lnTo>
                  <a:lnTo>
                    <a:pt x="550621" y="190157"/>
                  </a:lnTo>
                  <a:lnTo>
                    <a:pt x="558838" y="203784"/>
                  </a:lnTo>
                  <a:lnTo>
                    <a:pt x="568185" y="216484"/>
                  </a:lnTo>
                  <a:lnTo>
                    <a:pt x="607326" y="251142"/>
                  </a:lnTo>
                  <a:lnTo>
                    <a:pt x="646137" y="265607"/>
                  </a:lnTo>
                  <a:lnTo>
                    <a:pt x="666775" y="267487"/>
                  </a:lnTo>
                  <a:lnTo>
                    <a:pt x="680313" y="266661"/>
                  </a:lnTo>
                  <a:lnTo>
                    <a:pt x="718972" y="254723"/>
                  </a:lnTo>
                  <a:lnTo>
                    <a:pt x="753529" y="229108"/>
                  </a:lnTo>
                  <a:lnTo>
                    <a:pt x="781862" y="190728"/>
                  </a:lnTo>
                  <a:lnTo>
                    <a:pt x="800773" y="193687"/>
                  </a:lnTo>
                  <a:lnTo>
                    <a:pt x="848906" y="215176"/>
                  </a:lnTo>
                  <a:lnTo>
                    <a:pt x="863879" y="238620"/>
                  </a:lnTo>
                  <a:lnTo>
                    <a:pt x="866228" y="245211"/>
                  </a:lnTo>
                  <a:lnTo>
                    <a:pt x="868464" y="251383"/>
                  </a:lnTo>
                  <a:lnTo>
                    <a:pt x="872794" y="258991"/>
                  </a:lnTo>
                  <a:lnTo>
                    <a:pt x="879157" y="264299"/>
                  </a:lnTo>
                  <a:lnTo>
                    <a:pt x="887018" y="267030"/>
                  </a:lnTo>
                  <a:lnTo>
                    <a:pt x="895845" y="266865"/>
                  </a:lnTo>
                  <a:lnTo>
                    <a:pt x="903909" y="263829"/>
                  </a:lnTo>
                  <a:lnTo>
                    <a:pt x="910107" y="258419"/>
                  </a:lnTo>
                  <a:lnTo>
                    <a:pt x="914107" y="251053"/>
                  </a:lnTo>
                  <a:lnTo>
                    <a:pt x="915593" y="242150"/>
                  </a:lnTo>
                  <a:lnTo>
                    <a:pt x="915631" y="239915"/>
                  </a:lnTo>
                  <a:close/>
                </a:path>
              </a:pathLst>
            </a:custGeom>
            <a:solidFill>
              <a:srgbClr val="0F38E3"/>
            </a:solidFill>
          </p:spPr>
          <p:txBody>
            <a:bodyPr wrap="square" lIns="0" tIns="0" rIns="0" bIns="0" rtlCol="0"/>
            <a:lstStyle/>
            <a:p>
              <a:endParaRPr/>
            </a:p>
          </p:txBody>
        </p:sp>
        <p:pic>
          <p:nvPicPr>
            <p:cNvPr id="21" name="object 21"/>
            <p:cNvPicPr/>
            <p:nvPr/>
          </p:nvPicPr>
          <p:blipFill>
            <a:blip r:embed="rId6" cstate="print"/>
            <a:stretch>
              <a:fillRect/>
            </a:stretch>
          </p:blipFill>
          <p:spPr>
            <a:xfrm>
              <a:off x="1768998" y="5132721"/>
              <a:ext cx="203557" cy="126047"/>
            </a:xfrm>
            <a:prstGeom prst="rect">
              <a:avLst/>
            </a:prstGeom>
          </p:spPr>
        </p:pic>
      </p:grpSp>
      <p:grpSp>
        <p:nvGrpSpPr>
          <p:cNvPr id="22" name="object 22"/>
          <p:cNvGrpSpPr/>
          <p:nvPr/>
        </p:nvGrpSpPr>
        <p:grpSpPr>
          <a:xfrm>
            <a:off x="-1716432" y="9887020"/>
            <a:ext cx="691059" cy="1014842"/>
            <a:chOff x="3544691" y="4588209"/>
            <a:chExt cx="635635" cy="933450"/>
          </a:xfrm>
        </p:grpSpPr>
        <p:pic>
          <p:nvPicPr>
            <p:cNvPr id="23" name="object 23"/>
            <p:cNvPicPr/>
            <p:nvPr/>
          </p:nvPicPr>
          <p:blipFill>
            <a:blip r:embed="rId7" cstate="print"/>
            <a:stretch>
              <a:fillRect/>
            </a:stretch>
          </p:blipFill>
          <p:spPr>
            <a:xfrm>
              <a:off x="3656211" y="4874473"/>
              <a:ext cx="140679" cy="88987"/>
            </a:xfrm>
            <a:prstGeom prst="rect">
              <a:avLst/>
            </a:prstGeom>
          </p:spPr>
        </p:pic>
        <p:sp>
          <p:nvSpPr>
            <p:cNvPr id="24" name="object 24"/>
            <p:cNvSpPr/>
            <p:nvPr/>
          </p:nvSpPr>
          <p:spPr>
            <a:xfrm>
              <a:off x="3843107" y="4919068"/>
              <a:ext cx="229870" cy="31750"/>
            </a:xfrm>
            <a:custGeom>
              <a:avLst/>
              <a:gdLst/>
              <a:ahLst/>
              <a:cxnLst/>
              <a:rect l="l" t="t" r="r" b="b"/>
              <a:pathLst>
                <a:path w="229870" h="31750">
                  <a:moveTo>
                    <a:pt x="222503" y="0"/>
                  </a:moveTo>
                  <a:lnTo>
                    <a:pt x="213499" y="0"/>
                  </a:lnTo>
                  <a:lnTo>
                    <a:pt x="7289" y="0"/>
                  </a:lnTo>
                  <a:lnTo>
                    <a:pt x="0" y="6985"/>
                  </a:lnTo>
                  <a:lnTo>
                    <a:pt x="0" y="24218"/>
                  </a:lnTo>
                  <a:lnTo>
                    <a:pt x="7289" y="31203"/>
                  </a:lnTo>
                  <a:lnTo>
                    <a:pt x="222503" y="31203"/>
                  </a:lnTo>
                  <a:lnTo>
                    <a:pt x="229793" y="24218"/>
                  </a:lnTo>
                  <a:lnTo>
                    <a:pt x="229793" y="6985"/>
                  </a:lnTo>
                  <a:lnTo>
                    <a:pt x="222503" y="0"/>
                  </a:lnTo>
                  <a:close/>
                </a:path>
              </a:pathLst>
            </a:custGeom>
            <a:solidFill>
              <a:srgbClr val="0F38E3"/>
            </a:solidFill>
          </p:spPr>
          <p:txBody>
            <a:bodyPr wrap="square" lIns="0" tIns="0" rIns="0" bIns="0" rtlCol="0"/>
            <a:lstStyle/>
            <a:p>
              <a:endParaRPr/>
            </a:p>
          </p:txBody>
        </p:sp>
        <p:pic>
          <p:nvPicPr>
            <p:cNvPr id="25" name="object 25"/>
            <p:cNvPicPr/>
            <p:nvPr/>
          </p:nvPicPr>
          <p:blipFill>
            <a:blip r:embed="rId8" cstate="print"/>
            <a:stretch>
              <a:fillRect/>
            </a:stretch>
          </p:blipFill>
          <p:spPr>
            <a:xfrm>
              <a:off x="3656211" y="5008224"/>
              <a:ext cx="140679" cy="88987"/>
            </a:xfrm>
            <a:prstGeom prst="rect">
              <a:avLst/>
            </a:prstGeom>
          </p:spPr>
        </p:pic>
        <p:sp>
          <p:nvSpPr>
            <p:cNvPr id="26" name="object 26"/>
            <p:cNvSpPr/>
            <p:nvPr/>
          </p:nvSpPr>
          <p:spPr>
            <a:xfrm>
              <a:off x="3843107" y="5052819"/>
              <a:ext cx="229870" cy="31750"/>
            </a:xfrm>
            <a:custGeom>
              <a:avLst/>
              <a:gdLst/>
              <a:ahLst/>
              <a:cxnLst/>
              <a:rect l="l" t="t" r="r" b="b"/>
              <a:pathLst>
                <a:path w="229870" h="31750">
                  <a:moveTo>
                    <a:pt x="222503" y="0"/>
                  </a:moveTo>
                  <a:lnTo>
                    <a:pt x="213499" y="0"/>
                  </a:lnTo>
                  <a:lnTo>
                    <a:pt x="7289" y="0"/>
                  </a:lnTo>
                  <a:lnTo>
                    <a:pt x="0" y="6985"/>
                  </a:lnTo>
                  <a:lnTo>
                    <a:pt x="0" y="24218"/>
                  </a:lnTo>
                  <a:lnTo>
                    <a:pt x="7289" y="31203"/>
                  </a:lnTo>
                  <a:lnTo>
                    <a:pt x="222503" y="31203"/>
                  </a:lnTo>
                  <a:lnTo>
                    <a:pt x="229793" y="24218"/>
                  </a:lnTo>
                  <a:lnTo>
                    <a:pt x="229793" y="6985"/>
                  </a:lnTo>
                  <a:lnTo>
                    <a:pt x="222503" y="0"/>
                  </a:lnTo>
                  <a:close/>
                </a:path>
              </a:pathLst>
            </a:custGeom>
            <a:solidFill>
              <a:srgbClr val="0F38E3"/>
            </a:solidFill>
          </p:spPr>
          <p:txBody>
            <a:bodyPr wrap="square" lIns="0" tIns="0" rIns="0" bIns="0" rtlCol="0"/>
            <a:lstStyle/>
            <a:p>
              <a:endParaRPr/>
            </a:p>
          </p:txBody>
        </p:sp>
        <p:pic>
          <p:nvPicPr>
            <p:cNvPr id="27" name="object 27"/>
            <p:cNvPicPr/>
            <p:nvPr/>
          </p:nvPicPr>
          <p:blipFill>
            <a:blip r:embed="rId8" cstate="print"/>
            <a:stretch>
              <a:fillRect/>
            </a:stretch>
          </p:blipFill>
          <p:spPr>
            <a:xfrm>
              <a:off x="3656211" y="5141976"/>
              <a:ext cx="140679" cy="88987"/>
            </a:xfrm>
            <a:prstGeom prst="rect">
              <a:avLst/>
            </a:prstGeom>
          </p:spPr>
        </p:pic>
        <p:sp>
          <p:nvSpPr>
            <p:cNvPr id="28" name="object 28"/>
            <p:cNvSpPr/>
            <p:nvPr/>
          </p:nvSpPr>
          <p:spPr>
            <a:xfrm>
              <a:off x="3544684" y="4588217"/>
              <a:ext cx="635635" cy="933450"/>
            </a:xfrm>
            <a:custGeom>
              <a:avLst/>
              <a:gdLst/>
              <a:ahLst/>
              <a:cxnLst/>
              <a:rect l="l" t="t" r="r" b="b"/>
              <a:pathLst>
                <a:path w="635635" h="933450">
                  <a:moveTo>
                    <a:pt x="528205" y="739089"/>
                  </a:moveTo>
                  <a:lnTo>
                    <a:pt x="520915" y="732104"/>
                  </a:lnTo>
                  <a:lnTo>
                    <a:pt x="511911" y="732104"/>
                  </a:lnTo>
                  <a:lnTo>
                    <a:pt x="305701" y="732104"/>
                  </a:lnTo>
                  <a:lnTo>
                    <a:pt x="298411" y="739089"/>
                  </a:lnTo>
                  <a:lnTo>
                    <a:pt x="298411" y="756323"/>
                  </a:lnTo>
                  <a:lnTo>
                    <a:pt x="305701" y="763308"/>
                  </a:lnTo>
                  <a:lnTo>
                    <a:pt x="520915" y="763308"/>
                  </a:lnTo>
                  <a:lnTo>
                    <a:pt x="528205" y="756323"/>
                  </a:lnTo>
                  <a:lnTo>
                    <a:pt x="528205" y="739089"/>
                  </a:lnTo>
                  <a:close/>
                </a:path>
                <a:path w="635635" h="933450">
                  <a:moveTo>
                    <a:pt x="528205" y="605345"/>
                  </a:moveTo>
                  <a:lnTo>
                    <a:pt x="520915" y="598360"/>
                  </a:lnTo>
                  <a:lnTo>
                    <a:pt x="511911" y="598360"/>
                  </a:lnTo>
                  <a:lnTo>
                    <a:pt x="305701" y="598360"/>
                  </a:lnTo>
                  <a:lnTo>
                    <a:pt x="298411" y="605345"/>
                  </a:lnTo>
                  <a:lnTo>
                    <a:pt x="298411" y="622579"/>
                  </a:lnTo>
                  <a:lnTo>
                    <a:pt x="305701" y="629564"/>
                  </a:lnTo>
                  <a:lnTo>
                    <a:pt x="520915" y="629564"/>
                  </a:lnTo>
                  <a:lnTo>
                    <a:pt x="528205" y="622579"/>
                  </a:lnTo>
                  <a:lnTo>
                    <a:pt x="528205" y="605345"/>
                  </a:lnTo>
                  <a:close/>
                </a:path>
                <a:path w="635635" h="933450">
                  <a:moveTo>
                    <a:pt x="635292" y="182803"/>
                  </a:moveTo>
                  <a:lnTo>
                    <a:pt x="614743" y="135382"/>
                  </a:lnTo>
                  <a:lnTo>
                    <a:pt x="589508" y="120421"/>
                  </a:lnTo>
                  <a:lnTo>
                    <a:pt x="589508" y="182803"/>
                  </a:lnTo>
                  <a:lnTo>
                    <a:pt x="589508" y="865962"/>
                  </a:lnTo>
                  <a:lnTo>
                    <a:pt x="587603" y="875004"/>
                  </a:lnTo>
                  <a:lnTo>
                    <a:pt x="582383" y="882396"/>
                  </a:lnTo>
                  <a:lnTo>
                    <a:pt x="574662" y="887387"/>
                  </a:lnTo>
                  <a:lnTo>
                    <a:pt x="565213" y="889215"/>
                  </a:lnTo>
                  <a:lnTo>
                    <a:pt x="70065" y="889215"/>
                  </a:lnTo>
                  <a:lnTo>
                    <a:pt x="60617" y="887387"/>
                  </a:lnTo>
                  <a:lnTo>
                    <a:pt x="52895" y="882396"/>
                  </a:lnTo>
                  <a:lnTo>
                    <a:pt x="47688" y="875004"/>
                  </a:lnTo>
                  <a:lnTo>
                    <a:pt x="45770" y="865962"/>
                  </a:lnTo>
                  <a:lnTo>
                    <a:pt x="45770" y="182803"/>
                  </a:lnTo>
                  <a:lnTo>
                    <a:pt x="47688" y="173748"/>
                  </a:lnTo>
                  <a:lnTo>
                    <a:pt x="52895" y="166357"/>
                  </a:lnTo>
                  <a:lnTo>
                    <a:pt x="60617" y="161366"/>
                  </a:lnTo>
                  <a:lnTo>
                    <a:pt x="70065" y="159537"/>
                  </a:lnTo>
                  <a:lnTo>
                    <a:pt x="134810" y="159537"/>
                  </a:lnTo>
                  <a:lnTo>
                    <a:pt x="134823" y="162267"/>
                  </a:lnTo>
                  <a:lnTo>
                    <a:pt x="138887" y="184277"/>
                  </a:lnTo>
                  <a:lnTo>
                    <a:pt x="150329" y="201295"/>
                  </a:lnTo>
                  <a:lnTo>
                    <a:pt x="168071" y="212280"/>
                  </a:lnTo>
                  <a:lnTo>
                    <a:pt x="191008" y="216192"/>
                  </a:lnTo>
                  <a:lnTo>
                    <a:pt x="248894" y="216230"/>
                  </a:lnTo>
                  <a:lnTo>
                    <a:pt x="314871" y="216230"/>
                  </a:lnTo>
                  <a:lnTo>
                    <a:pt x="316445" y="216293"/>
                  </a:lnTo>
                  <a:lnTo>
                    <a:pt x="443661" y="216281"/>
                  </a:lnTo>
                  <a:lnTo>
                    <a:pt x="484784" y="201282"/>
                  </a:lnTo>
                  <a:lnTo>
                    <a:pt x="497814" y="176466"/>
                  </a:lnTo>
                  <a:lnTo>
                    <a:pt x="500481" y="162267"/>
                  </a:lnTo>
                  <a:lnTo>
                    <a:pt x="500532" y="159537"/>
                  </a:lnTo>
                  <a:lnTo>
                    <a:pt x="565213" y="159537"/>
                  </a:lnTo>
                  <a:lnTo>
                    <a:pt x="574662" y="161366"/>
                  </a:lnTo>
                  <a:lnTo>
                    <a:pt x="582383" y="166357"/>
                  </a:lnTo>
                  <a:lnTo>
                    <a:pt x="587603" y="173748"/>
                  </a:lnTo>
                  <a:lnTo>
                    <a:pt x="589508" y="182803"/>
                  </a:lnTo>
                  <a:lnTo>
                    <a:pt x="589508" y="120421"/>
                  </a:lnTo>
                  <a:lnTo>
                    <a:pt x="565213" y="115722"/>
                  </a:lnTo>
                  <a:lnTo>
                    <a:pt x="500481" y="115722"/>
                  </a:lnTo>
                  <a:lnTo>
                    <a:pt x="500367" y="98806"/>
                  </a:lnTo>
                  <a:lnTo>
                    <a:pt x="496227" y="76796"/>
                  </a:lnTo>
                  <a:lnTo>
                    <a:pt x="484822" y="59944"/>
                  </a:lnTo>
                  <a:lnTo>
                    <a:pt x="467118" y="49161"/>
                  </a:lnTo>
                  <a:lnTo>
                    <a:pt x="458889" y="47802"/>
                  </a:lnTo>
                  <a:lnTo>
                    <a:pt x="458889" y="172148"/>
                  </a:lnTo>
                  <a:lnTo>
                    <a:pt x="454342" y="176428"/>
                  </a:lnTo>
                  <a:lnTo>
                    <a:pt x="386080" y="176466"/>
                  </a:lnTo>
                  <a:lnTo>
                    <a:pt x="317347" y="176466"/>
                  </a:lnTo>
                  <a:lnTo>
                    <a:pt x="205536" y="176377"/>
                  </a:lnTo>
                  <a:lnTo>
                    <a:pt x="180340" y="176339"/>
                  </a:lnTo>
                  <a:lnTo>
                    <a:pt x="176441" y="172440"/>
                  </a:lnTo>
                  <a:lnTo>
                    <a:pt x="176428" y="159537"/>
                  </a:lnTo>
                  <a:lnTo>
                    <a:pt x="176326" y="89293"/>
                  </a:lnTo>
                  <a:lnTo>
                    <a:pt x="180365" y="85140"/>
                  </a:lnTo>
                  <a:lnTo>
                    <a:pt x="218059" y="85128"/>
                  </a:lnTo>
                  <a:lnTo>
                    <a:pt x="254266" y="85166"/>
                  </a:lnTo>
                  <a:lnTo>
                    <a:pt x="264883" y="85166"/>
                  </a:lnTo>
                  <a:lnTo>
                    <a:pt x="267296" y="83502"/>
                  </a:lnTo>
                  <a:lnTo>
                    <a:pt x="271018" y="73710"/>
                  </a:lnTo>
                  <a:lnTo>
                    <a:pt x="278650" y="59093"/>
                  </a:lnTo>
                  <a:lnTo>
                    <a:pt x="288925" y="48488"/>
                  </a:lnTo>
                  <a:lnTo>
                    <a:pt x="295249" y="45288"/>
                  </a:lnTo>
                  <a:lnTo>
                    <a:pt x="301701" y="42024"/>
                  </a:lnTo>
                  <a:lnTo>
                    <a:pt x="316877" y="39839"/>
                  </a:lnTo>
                  <a:lnTo>
                    <a:pt x="320649" y="39839"/>
                  </a:lnTo>
                  <a:lnTo>
                    <a:pt x="358089" y="61569"/>
                  </a:lnTo>
                  <a:lnTo>
                    <a:pt x="368223" y="83870"/>
                  </a:lnTo>
                  <a:lnTo>
                    <a:pt x="369506" y="85026"/>
                  </a:lnTo>
                  <a:lnTo>
                    <a:pt x="454736" y="85191"/>
                  </a:lnTo>
                  <a:lnTo>
                    <a:pt x="458673" y="88747"/>
                  </a:lnTo>
                  <a:lnTo>
                    <a:pt x="458774" y="99466"/>
                  </a:lnTo>
                  <a:lnTo>
                    <a:pt x="458889" y="172148"/>
                  </a:lnTo>
                  <a:lnTo>
                    <a:pt x="458889" y="47802"/>
                  </a:lnTo>
                  <a:lnTo>
                    <a:pt x="444030" y="45339"/>
                  </a:lnTo>
                  <a:lnTo>
                    <a:pt x="396214" y="45275"/>
                  </a:lnTo>
                  <a:lnTo>
                    <a:pt x="392252" y="39839"/>
                  </a:lnTo>
                  <a:lnTo>
                    <a:pt x="351028" y="5651"/>
                  </a:lnTo>
                  <a:lnTo>
                    <a:pt x="323113" y="0"/>
                  </a:lnTo>
                  <a:lnTo>
                    <a:pt x="316877" y="0"/>
                  </a:lnTo>
                  <a:lnTo>
                    <a:pt x="292595" y="2997"/>
                  </a:lnTo>
                  <a:lnTo>
                    <a:pt x="271170" y="11772"/>
                  </a:lnTo>
                  <a:lnTo>
                    <a:pt x="253085" y="25971"/>
                  </a:lnTo>
                  <a:lnTo>
                    <a:pt x="238798" y="45288"/>
                  </a:lnTo>
                  <a:lnTo>
                    <a:pt x="208864" y="45250"/>
                  </a:lnTo>
                  <a:lnTo>
                    <a:pt x="167792" y="49237"/>
                  </a:lnTo>
                  <a:lnTo>
                    <a:pt x="138734" y="77419"/>
                  </a:lnTo>
                  <a:lnTo>
                    <a:pt x="134747" y="115722"/>
                  </a:lnTo>
                  <a:lnTo>
                    <a:pt x="70065" y="115722"/>
                  </a:lnTo>
                  <a:lnTo>
                    <a:pt x="42824" y="120992"/>
                  </a:lnTo>
                  <a:lnTo>
                    <a:pt x="20548" y="135382"/>
                  </a:lnTo>
                  <a:lnTo>
                    <a:pt x="5511" y="156718"/>
                  </a:lnTo>
                  <a:lnTo>
                    <a:pt x="0" y="182803"/>
                  </a:lnTo>
                  <a:lnTo>
                    <a:pt x="0" y="865962"/>
                  </a:lnTo>
                  <a:lnTo>
                    <a:pt x="5511" y="892048"/>
                  </a:lnTo>
                  <a:lnTo>
                    <a:pt x="20548" y="913371"/>
                  </a:lnTo>
                  <a:lnTo>
                    <a:pt x="42824" y="927760"/>
                  </a:lnTo>
                  <a:lnTo>
                    <a:pt x="70065" y="933043"/>
                  </a:lnTo>
                  <a:lnTo>
                    <a:pt x="565213" y="933043"/>
                  </a:lnTo>
                  <a:lnTo>
                    <a:pt x="592467" y="927760"/>
                  </a:lnTo>
                  <a:lnTo>
                    <a:pt x="614743" y="913371"/>
                  </a:lnTo>
                  <a:lnTo>
                    <a:pt x="629780" y="892048"/>
                  </a:lnTo>
                  <a:lnTo>
                    <a:pt x="630377" y="889215"/>
                  </a:lnTo>
                  <a:lnTo>
                    <a:pt x="635292" y="865962"/>
                  </a:lnTo>
                  <a:lnTo>
                    <a:pt x="635292" y="182803"/>
                  </a:lnTo>
                  <a:close/>
                </a:path>
              </a:pathLst>
            </a:custGeom>
            <a:solidFill>
              <a:srgbClr val="0F38E3"/>
            </a:solidFill>
          </p:spPr>
          <p:txBody>
            <a:bodyPr wrap="square" lIns="0" tIns="0" rIns="0" bIns="0" rtlCol="0"/>
            <a:lstStyle/>
            <a:p>
              <a:endParaRPr/>
            </a:p>
          </p:txBody>
        </p:sp>
      </p:grpSp>
      <p:grpSp>
        <p:nvGrpSpPr>
          <p:cNvPr id="29" name="object 29"/>
          <p:cNvGrpSpPr/>
          <p:nvPr/>
        </p:nvGrpSpPr>
        <p:grpSpPr>
          <a:xfrm>
            <a:off x="-3996679" y="10389219"/>
            <a:ext cx="1480600" cy="723596"/>
            <a:chOff x="5942059" y="4752390"/>
            <a:chExt cx="1238250" cy="605155"/>
          </a:xfrm>
        </p:grpSpPr>
        <p:pic>
          <p:nvPicPr>
            <p:cNvPr id="30" name="object 30"/>
            <p:cNvPicPr/>
            <p:nvPr/>
          </p:nvPicPr>
          <p:blipFill>
            <a:blip r:embed="rId9" cstate="print"/>
            <a:stretch>
              <a:fillRect/>
            </a:stretch>
          </p:blipFill>
          <p:spPr>
            <a:xfrm>
              <a:off x="6770667" y="4909869"/>
              <a:ext cx="182638" cy="183261"/>
            </a:xfrm>
            <a:prstGeom prst="rect">
              <a:avLst/>
            </a:prstGeom>
          </p:spPr>
        </p:pic>
        <p:sp>
          <p:nvSpPr>
            <p:cNvPr id="31" name="object 31"/>
            <p:cNvSpPr/>
            <p:nvPr/>
          </p:nvSpPr>
          <p:spPr>
            <a:xfrm>
              <a:off x="6874705" y="5111558"/>
              <a:ext cx="172085" cy="98425"/>
            </a:xfrm>
            <a:custGeom>
              <a:avLst/>
              <a:gdLst/>
              <a:ahLst/>
              <a:cxnLst/>
              <a:rect l="l" t="t" r="r" b="b"/>
              <a:pathLst>
                <a:path w="172084" h="98425">
                  <a:moveTo>
                    <a:pt x="33934" y="0"/>
                  </a:moveTo>
                  <a:lnTo>
                    <a:pt x="0" y="75742"/>
                  </a:lnTo>
                  <a:lnTo>
                    <a:pt x="88" y="77482"/>
                  </a:lnTo>
                  <a:lnTo>
                    <a:pt x="1610" y="84653"/>
                  </a:lnTo>
                  <a:lnTo>
                    <a:pt x="5165" y="90606"/>
                  </a:lnTo>
                  <a:lnTo>
                    <a:pt x="10468" y="95004"/>
                  </a:lnTo>
                  <a:lnTo>
                    <a:pt x="17233" y="97510"/>
                  </a:lnTo>
                  <a:lnTo>
                    <a:pt x="25302" y="97446"/>
                  </a:lnTo>
                  <a:lnTo>
                    <a:pt x="32459" y="94359"/>
                  </a:lnTo>
                  <a:lnTo>
                    <a:pt x="37995" y="88736"/>
                  </a:lnTo>
                  <a:lnTo>
                    <a:pt x="41198" y="81064"/>
                  </a:lnTo>
                  <a:lnTo>
                    <a:pt x="49034" y="42062"/>
                  </a:lnTo>
                  <a:lnTo>
                    <a:pt x="61186" y="42435"/>
                  </a:lnTo>
                  <a:lnTo>
                    <a:pt x="99199" y="47180"/>
                  </a:lnTo>
                  <a:lnTo>
                    <a:pt x="129336" y="81051"/>
                  </a:lnTo>
                  <a:lnTo>
                    <a:pt x="132243" y="87938"/>
                  </a:lnTo>
                  <a:lnTo>
                    <a:pt x="136858" y="93259"/>
                  </a:lnTo>
                  <a:lnTo>
                    <a:pt x="142792" y="96689"/>
                  </a:lnTo>
                  <a:lnTo>
                    <a:pt x="149656" y="97904"/>
                  </a:lnTo>
                  <a:lnTo>
                    <a:pt x="152806" y="97713"/>
                  </a:lnTo>
                  <a:lnTo>
                    <a:pt x="159943" y="95999"/>
                  </a:lnTo>
                  <a:lnTo>
                    <a:pt x="164515" y="92722"/>
                  </a:lnTo>
                  <a:lnTo>
                    <a:pt x="169430" y="84658"/>
                  </a:lnTo>
                  <a:lnTo>
                    <a:pt x="171551" y="78892"/>
                  </a:lnTo>
                  <a:lnTo>
                    <a:pt x="169621" y="70980"/>
                  </a:lnTo>
                  <a:lnTo>
                    <a:pt x="156009" y="32650"/>
                  </a:lnTo>
                  <a:lnTo>
                    <a:pt x="119853" y="9478"/>
                  </a:lnTo>
                  <a:lnTo>
                    <a:pt x="67238" y="1068"/>
                  </a:lnTo>
                  <a:lnTo>
                    <a:pt x="51867" y="412"/>
                  </a:lnTo>
                  <a:lnTo>
                    <a:pt x="33934" y="0"/>
                  </a:lnTo>
                  <a:close/>
                </a:path>
              </a:pathLst>
            </a:custGeom>
            <a:solidFill>
              <a:srgbClr val="0F38E3"/>
            </a:solidFill>
          </p:spPr>
          <p:txBody>
            <a:bodyPr wrap="square" lIns="0" tIns="0" rIns="0" bIns="0" rtlCol="0"/>
            <a:lstStyle/>
            <a:p>
              <a:endParaRPr/>
            </a:p>
          </p:txBody>
        </p:sp>
        <p:pic>
          <p:nvPicPr>
            <p:cNvPr id="32" name="object 32"/>
            <p:cNvPicPr/>
            <p:nvPr/>
          </p:nvPicPr>
          <p:blipFill>
            <a:blip r:embed="rId10" cstate="print"/>
            <a:stretch>
              <a:fillRect/>
            </a:stretch>
          </p:blipFill>
          <p:spPr>
            <a:xfrm>
              <a:off x="6139774" y="4843632"/>
              <a:ext cx="182638" cy="183261"/>
            </a:xfrm>
            <a:prstGeom prst="rect">
              <a:avLst/>
            </a:prstGeom>
          </p:spPr>
        </p:pic>
        <p:pic>
          <p:nvPicPr>
            <p:cNvPr id="33" name="object 33"/>
            <p:cNvPicPr/>
            <p:nvPr/>
          </p:nvPicPr>
          <p:blipFill>
            <a:blip r:embed="rId11" cstate="print"/>
            <a:stretch>
              <a:fillRect/>
            </a:stretch>
          </p:blipFill>
          <p:spPr>
            <a:xfrm>
              <a:off x="6457786" y="4989064"/>
              <a:ext cx="182638" cy="183261"/>
            </a:xfrm>
            <a:prstGeom prst="rect">
              <a:avLst/>
            </a:prstGeom>
          </p:spPr>
        </p:pic>
        <p:sp>
          <p:nvSpPr>
            <p:cNvPr id="34" name="object 34"/>
            <p:cNvSpPr/>
            <p:nvPr/>
          </p:nvSpPr>
          <p:spPr>
            <a:xfrm>
              <a:off x="6061570" y="5045303"/>
              <a:ext cx="671195" cy="243840"/>
            </a:xfrm>
            <a:custGeom>
              <a:avLst/>
              <a:gdLst/>
              <a:ahLst/>
              <a:cxnLst/>
              <a:rect l="l" t="t" r="r" b="b"/>
              <a:pathLst>
                <a:path w="671195" h="243839">
                  <a:moveTo>
                    <a:pt x="352780" y="74510"/>
                  </a:moveTo>
                  <a:lnTo>
                    <a:pt x="352259" y="72326"/>
                  </a:lnTo>
                  <a:lnTo>
                    <a:pt x="348513" y="61226"/>
                  </a:lnTo>
                  <a:lnTo>
                    <a:pt x="347637" y="58115"/>
                  </a:lnTo>
                  <a:lnTo>
                    <a:pt x="309587" y="16700"/>
                  </a:lnTo>
                  <a:lnTo>
                    <a:pt x="267169" y="2374"/>
                  </a:lnTo>
                  <a:lnTo>
                    <a:pt x="242798" y="368"/>
                  </a:lnTo>
                  <a:lnTo>
                    <a:pt x="233959" y="368"/>
                  </a:lnTo>
                  <a:lnTo>
                    <a:pt x="226644" y="5334"/>
                  </a:lnTo>
                  <a:lnTo>
                    <a:pt x="222694" y="14008"/>
                  </a:lnTo>
                  <a:lnTo>
                    <a:pt x="218401" y="22275"/>
                  </a:lnTo>
                  <a:lnTo>
                    <a:pt x="187947" y="52133"/>
                  </a:lnTo>
                  <a:lnTo>
                    <a:pt x="173812" y="55880"/>
                  </a:lnTo>
                  <a:lnTo>
                    <a:pt x="159423" y="54940"/>
                  </a:lnTo>
                  <a:lnTo>
                    <a:pt x="122529" y="25057"/>
                  </a:lnTo>
                  <a:lnTo>
                    <a:pt x="112242" y="4902"/>
                  </a:lnTo>
                  <a:lnTo>
                    <a:pt x="104800" y="0"/>
                  </a:lnTo>
                  <a:lnTo>
                    <a:pt x="94907" y="0"/>
                  </a:lnTo>
                  <a:lnTo>
                    <a:pt x="83959" y="482"/>
                  </a:lnTo>
                  <a:lnTo>
                    <a:pt x="39192" y="9474"/>
                  </a:lnTo>
                  <a:lnTo>
                    <a:pt x="4089" y="34124"/>
                  </a:lnTo>
                  <a:lnTo>
                    <a:pt x="0" y="42075"/>
                  </a:lnTo>
                  <a:lnTo>
                    <a:pt x="0" y="46456"/>
                  </a:lnTo>
                  <a:lnTo>
                    <a:pt x="1625" y="54559"/>
                  </a:lnTo>
                  <a:lnTo>
                    <a:pt x="6083" y="61188"/>
                  </a:lnTo>
                  <a:lnTo>
                    <a:pt x="12700" y="65659"/>
                  </a:lnTo>
                  <a:lnTo>
                    <a:pt x="20777" y="67297"/>
                  </a:lnTo>
                  <a:lnTo>
                    <a:pt x="24841" y="67297"/>
                  </a:lnTo>
                  <a:lnTo>
                    <a:pt x="28803" y="66090"/>
                  </a:lnTo>
                  <a:lnTo>
                    <a:pt x="31711" y="64071"/>
                  </a:lnTo>
                  <a:lnTo>
                    <a:pt x="33223" y="63436"/>
                  </a:lnTo>
                  <a:lnTo>
                    <a:pt x="34556" y="62433"/>
                  </a:lnTo>
                  <a:lnTo>
                    <a:pt x="40538" y="55156"/>
                  </a:lnTo>
                  <a:lnTo>
                    <a:pt x="47332" y="50825"/>
                  </a:lnTo>
                  <a:lnTo>
                    <a:pt x="84162" y="42240"/>
                  </a:lnTo>
                  <a:lnTo>
                    <a:pt x="90119" y="51816"/>
                  </a:lnTo>
                  <a:lnTo>
                    <a:pt x="96837" y="60744"/>
                  </a:lnTo>
                  <a:lnTo>
                    <a:pt x="139420" y="92417"/>
                  </a:lnTo>
                  <a:lnTo>
                    <a:pt x="169849" y="97942"/>
                  </a:lnTo>
                  <a:lnTo>
                    <a:pt x="180022" y="97332"/>
                  </a:lnTo>
                  <a:lnTo>
                    <a:pt x="222275" y="80149"/>
                  </a:lnTo>
                  <a:lnTo>
                    <a:pt x="254711" y="42722"/>
                  </a:lnTo>
                  <a:lnTo>
                    <a:pt x="267296" y="44894"/>
                  </a:lnTo>
                  <a:lnTo>
                    <a:pt x="304253" y="63080"/>
                  </a:lnTo>
                  <a:lnTo>
                    <a:pt x="309168" y="74993"/>
                  </a:lnTo>
                  <a:lnTo>
                    <a:pt x="312483" y="84201"/>
                  </a:lnTo>
                  <a:lnTo>
                    <a:pt x="316179" y="90703"/>
                  </a:lnTo>
                  <a:lnTo>
                    <a:pt x="321614" y="95237"/>
                  </a:lnTo>
                  <a:lnTo>
                    <a:pt x="328333" y="97574"/>
                  </a:lnTo>
                  <a:lnTo>
                    <a:pt x="335876" y="97434"/>
                  </a:lnTo>
                  <a:lnTo>
                    <a:pt x="342773" y="94856"/>
                  </a:lnTo>
                  <a:lnTo>
                    <a:pt x="348068" y="90271"/>
                  </a:lnTo>
                  <a:lnTo>
                    <a:pt x="351485" y="84035"/>
                  </a:lnTo>
                  <a:lnTo>
                    <a:pt x="352780" y="74510"/>
                  </a:lnTo>
                  <a:close/>
                </a:path>
                <a:path w="671195" h="243839">
                  <a:moveTo>
                    <a:pt x="670775" y="221068"/>
                  </a:moveTo>
                  <a:lnTo>
                    <a:pt x="670623" y="218846"/>
                  </a:lnTo>
                  <a:lnTo>
                    <a:pt x="668604" y="212737"/>
                  </a:lnTo>
                  <a:lnTo>
                    <a:pt x="666521" y="206654"/>
                  </a:lnTo>
                  <a:lnTo>
                    <a:pt x="665657" y="203530"/>
                  </a:lnTo>
                  <a:lnTo>
                    <a:pt x="627608" y="162140"/>
                  </a:lnTo>
                  <a:lnTo>
                    <a:pt x="585190" y="147815"/>
                  </a:lnTo>
                  <a:lnTo>
                    <a:pt x="560806" y="145808"/>
                  </a:lnTo>
                  <a:lnTo>
                    <a:pt x="551992" y="145808"/>
                  </a:lnTo>
                  <a:lnTo>
                    <a:pt x="544652" y="150774"/>
                  </a:lnTo>
                  <a:lnTo>
                    <a:pt x="540702" y="159435"/>
                  </a:lnTo>
                  <a:lnTo>
                    <a:pt x="536409" y="167703"/>
                  </a:lnTo>
                  <a:lnTo>
                    <a:pt x="505955" y="197561"/>
                  </a:lnTo>
                  <a:lnTo>
                    <a:pt x="491832" y="201307"/>
                  </a:lnTo>
                  <a:lnTo>
                    <a:pt x="477431" y="200367"/>
                  </a:lnTo>
                  <a:lnTo>
                    <a:pt x="440537" y="170484"/>
                  </a:lnTo>
                  <a:lnTo>
                    <a:pt x="434479" y="159283"/>
                  </a:lnTo>
                  <a:lnTo>
                    <a:pt x="430631" y="153225"/>
                  </a:lnTo>
                  <a:lnTo>
                    <a:pt x="425678" y="148844"/>
                  </a:lnTo>
                  <a:lnTo>
                    <a:pt x="419735" y="146240"/>
                  </a:lnTo>
                  <a:lnTo>
                    <a:pt x="412940" y="145440"/>
                  </a:lnTo>
                  <a:lnTo>
                    <a:pt x="402031" y="145910"/>
                  </a:lnTo>
                  <a:lnTo>
                    <a:pt x="357212" y="154914"/>
                  </a:lnTo>
                  <a:lnTo>
                    <a:pt x="323138" y="178130"/>
                  </a:lnTo>
                  <a:lnTo>
                    <a:pt x="303593" y="222123"/>
                  </a:lnTo>
                  <a:lnTo>
                    <a:pt x="304063" y="227622"/>
                  </a:lnTo>
                  <a:lnTo>
                    <a:pt x="309308" y="237337"/>
                  </a:lnTo>
                  <a:lnTo>
                    <a:pt x="313969" y="240944"/>
                  </a:lnTo>
                  <a:lnTo>
                    <a:pt x="319747" y="242506"/>
                  </a:lnTo>
                  <a:lnTo>
                    <a:pt x="327355" y="243230"/>
                  </a:lnTo>
                  <a:lnTo>
                    <a:pt x="334314" y="241300"/>
                  </a:lnTo>
                  <a:lnTo>
                    <a:pt x="340118" y="237007"/>
                  </a:lnTo>
                  <a:lnTo>
                    <a:pt x="344208" y="230581"/>
                  </a:lnTo>
                  <a:lnTo>
                    <a:pt x="345668" y="227025"/>
                  </a:lnTo>
                  <a:lnTo>
                    <a:pt x="351358" y="209346"/>
                  </a:lnTo>
                  <a:lnTo>
                    <a:pt x="358546" y="200596"/>
                  </a:lnTo>
                  <a:lnTo>
                    <a:pt x="394830" y="188417"/>
                  </a:lnTo>
                  <a:lnTo>
                    <a:pt x="402170" y="187667"/>
                  </a:lnTo>
                  <a:lnTo>
                    <a:pt x="408127" y="197231"/>
                  </a:lnTo>
                  <a:lnTo>
                    <a:pt x="414832" y="206159"/>
                  </a:lnTo>
                  <a:lnTo>
                    <a:pt x="457441" y="237858"/>
                  </a:lnTo>
                  <a:lnTo>
                    <a:pt x="487870" y="243382"/>
                  </a:lnTo>
                  <a:lnTo>
                    <a:pt x="498030" y="242773"/>
                  </a:lnTo>
                  <a:lnTo>
                    <a:pt x="540258" y="225602"/>
                  </a:lnTo>
                  <a:lnTo>
                    <a:pt x="572719" y="188150"/>
                  </a:lnTo>
                  <a:lnTo>
                    <a:pt x="585317" y="190334"/>
                  </a:lnTo>
                  <a:lnTo>
                    <a:pt x="622274" y="208495"/>
                  </a:lnTo>
                  <a:lnTo>
                    <a:pt x="627138" y="220281"/>
                  </a:lnTo>
                  <a:lnTo>
                    <a:pt x="630504" y="229641"/>
                  </a:lnTo>
                  <a:lnTo>
                    <a:pt x="634199" y="236156"/>
                  </a:lnTo>
                  <a:lnTo>
                    <a:pt x="639635" y="240703"/>
                  </a:lnTo>
                  <a:lnTo>
                    <a:pt x="646353" y="243027"/>
                  </a:lnTo>
                  <a:lnTo>
                    <a:pt x="653884" y="242874"/>
                  </a:lnTo>
                  <a:lnTo>
                    <a:pt x="660781" y="240296"/>
                  </a:lnTo>
                  <a:lnTo>
                    <a:pt x="666076" y="235712"/>
                  </a:lnTo>
                  <a:lnTo>
                    <a:pt x="669493" y="229463"/>
                  </a:lnTo>
                  <a:lnTo>
                    <a:pt x="670775" y="221068"/>
                  </a:lnTo>
                  <a:close/>
                </a:path>
              </a:pathLst>
            </a:custGeom>
            <a:solidFill>
              <a:srgbClr val="0F38E3"/>
            </a:solidFill>
          </p:spPr>
          <p:txBody>
            <a:bodyPr wrap="square" lIns="0" tIns="0" rIns="0" bIns="0" rtlCol="0"/>
            <a:lstStyle/>
            <a:p>
              <a:endParaRPr/>
            </a:p>
          </p:txBody>
        </p:sp>
        <p:pic>
          <p:nvPicPr>
            <p:cNvPr id="35" name="object 35"/>
            <p:cNvPicPr/>
            <p:nvPr/>
          </p:nvPicPr>
          <p:blipFill>
            <a:blip r:embed="rId12" cstate="print"/>
            <a:stretch>
              <a:fillRect/>
            </a:stretch>
          </p:blipFill>
          <p:spPr>
            <a:xfrm>
              <a:off x="6695270" y="5111967"/>
              <a:ext cx="153533" cy="97459"/>
            </a:xfrm>
            <a:prstGeom prst="rect">
              <a:avLst/>
            </a:prstGeom>
          </p:spPr>
        </p:pic>
        <p:pic>
          <p:nvPicPr>
            <p:cNvPr id="36" name="object 36"/>
            <p:cNvPicPr/>
            <p:nvPr/>
          </p:nvPicPr>
          <p:blipFill>
            <a:blip r:embed="rId13" cstate="print"/>
            <a:stretch>
              <a:fillRect/>
            </a:stretch>
          </p:blipFill>
          <p:spPr>
            <a:xfrm>
              <a:off x="5942059" y="4752458"/>
              <a:ext cx="192328" cy="192011"/>
            </a:xfrm>
            <a:prstGeom prst="rect">
              <a:avLst/>
            </a:prstGeom>
          </p:spPr>
        </p:pic>
        <p:pic>
          <p:nvPicPr>
            <p:cNvPr id="37" name="object 37"/>
            <p:cNvPicPr/>
            <p:nvPr/>
          </p:nvPicPr>
          <p:blipFill>
            <a:blip r:embed="rId14" cstate="print"/>
            <a:stretch>
              <a:fillRect/>
            </a:stretch>
          </p:blipFill>
          <p:spPr>
            <a:xfrm>
              <a:off x="5942792" y="5164133"/>
              <a:ext cx="191401" cy="192938"/>
            </a:xfrm>
            <a:prstGeom prst="rect">
              <a:avLst/>
            </a:prstGeom>
          </p:spPr>
        </p:pic>
        <p:sp>
          <p:nvSpPr>
            <p:cNvPr id="38" name="object 38"/>
            <p:cNvSpPr/>
            <p:nvPr/>
          </p:nvSpPr>
          <p:spPr>
            <a:xfrm>
              <a:off x="6987970" y="5164992"/>
              <a:ext cx="192405" cy="192405"/>
            </a:xfrm>
            <a:custGeom>
              <a:avLst/>
              <a:gdLst/>
              <a:ahLst/>
              <a:cxnLst/>
              <a:rect l="l" t="t" r="r" b="b"/>
              <a:pathLst>
                <a:path w="192404" h="192404">
                  <a:moveTo>
                    <a:pt x="173875" y="0"/>
                  </a:moveTo>
                  <a:lnTo>
                    <a:pt x="150251" y="37746"/>
                  </a:lnTo>
                  <a:lnTo>
                    <a:pt x="150139" y="89877"/>
                  </a:lnTo>
                  <a:lnTo>
                    <a:pt x="150368" y="149466"/>
                  </a:lnTo>
                  <a:lnTo>
                    <a:pt x="25654" y="149745"/>
                  </a:lnTo>
                  <a:lnTo>
                    <a:pt x="0" y="176136"/>
                  </a:lnTo>
                  <a:lnTo>
                    <a:pt x="1841" y="181178"/>
                  </a:lnTo>
                  <a:lnTo>
                    <a:pt x="9944" y="189534"/>
                  </a:lnTo>
                  <a:lnTo>
                    <a:pt x="16916" y="191985"/>
                  </a:lnTo>
                  <a:lnTo>
                    <a:pt x="167538" y="192011"/>
                  </a:lnTo>
                  <a:lnTo>
                    <a:pt x="178753" y="190523"/>
                  </a:lnTo>
                  <a:lnTo>
                    <a:pt x="186462" y="185953"/>
                  </a:lnTo>
                  <a:lnTo>
                    <a:pt x="190907" y="178059"/>
                  </a:lnTo>
                  <a:lnTo>
                    <a:pt x="192328" y="166598"/>
                  </a:lnTo>
                  <a:lnTo>
                    <a:pt x="192239" y="4317"/>
                  </a:lnTo>
                  <a:lnTo>
                    <a:pt x="173875" y="0"/>
                  </a:lnTo>
                  <a:close/>
                </a:path>
              </a:pathLst>
            </a:custGeom>
            <a:solidFill>
              <a:srgbClr val="0F38E3"/>
            </a:solidFill>
          </p:spPr>
          <p:txBody>
            <a:bodyPr wrap="square" lIns="0" tIns="0" rIns="0" bIns="0" rtlCol="0"/>
            <a:lstStyle/>
            <a:p>
              <a:endParaRPr/>
            </a:p>
          </p:txBody>
        </p:sp>
        <p:pic>
          <p:nvPicPr>
            <p:cNvPr id="39" name="object 39"/>
            <p:cNvPicPr/>
            <p:nvPr/>
          </p:nvPicPr>
          <p:blipFill>
            <a:blip r:embed="rId15" cstate="print"/>
            <a:stretch>
              <a:fillRect/>
            </a:stretch>
          </p:blipFill>
          <p:spPr>
            <a:xfrm>
              <a:off x="6988162" y="4752390"/>
              <a:ext cx="191401" cy="192938"/>
            </a:xfrm>
            <a:prstGeom prst="rect">
              <a:avLst/>
            </a:prstGeom>
          </p:spPr>
        </p:pic>
      </p:grpSp>
      <p:grpSp>
        <p:nvGrpSpPr>
          <p:cNvPr id="40" name="object 40"/>
          <p:cNvGrpSpPr/>
          <p:nvPr/>
        </p:nvGrpSpPr>
        <p:grpSpPr>
          <a:xfrm>
            <a:off x="-2171462" y="4876698"/>
            <a:ext cx="1234537" cy="1274417"/>
            <a:chOff x="8463084" y="4588220"/>
            <a:chExt cx="904240" cy="933450"/>
          </a:xfrm>
        </p:grpSpPr>
        <p:sp>
          <p:nvSpPr>
            <p:cNvPr id="41" name="object 41"/>
            <p:cNvSpPr/>
            <p:nvPr/>
          </p:nvSpPr>
          <p:spPr>
            <a:xfrm>
              <a:off x="8552840" y="4829429"/>
              <a:ext cx="814069" cy="692150"/>
            </a:xfrm>
            <a:custGeom>
              <a:avLst/>
              <a:gdLst/>
              <a:ahLst/>
              <a:cxnLst/>
              <a:rect l="l" t="t" r="r" b="b"/>
              <a:pathLst>
                <a:path w="814070" h="692150">
                  <a:moveTo>
                    <a:pt x="302056" y="106184"/>
                  </a:moveTo>
                  <a:lnTo>
                    <a:pt x="301129" y="100990"/>
                  </a:lnTo>
                  <a:lnTo>
                    <a:pt x="299300" y="96786"/>
                  </a:lnTo>
                  <a:lnTo>
                    <a:pt x="295986" y="92862"/>
                  </a:lnTo>
                  <a:lnTo>
                    <a:pt x="10604" y="92989"/>
                  </a:lnTo>
                  <a:lnTo>
                    <a:pt x="6464" y="94767"/>
                  </a:lnTo>
                  <a:lnTo>
                    <a:pt x="3975" y="97091"/>
                  </a:lnTo>
                  <a:lnTo>
                    <a:pt x="1168" y="102222"/>
                  </a:lnTo>
                  <a:lnTo>
                    <a:pt x="0" y="108788"/>
                  </a:lnTo>
                  <a:lnTo>
                    <a:pt x="393" y="113284"/>
                  </a:lnTo>
                  <a:lnTo>
                    <a:pt x="1155" y="117436"/>
                  </a:lnTo>
                  <a:lnTo>
                    <a:pt x="2971" y="121653"/>
                  </a:lnTo>
                  <a:lnTo>
                    <a:pt x="6299" y="125577"/>
                  </a:lnTo>
                  <a:lnTo>
                    <a:pt x="291668" y="125450"/>
                  </a:lnTo>
                  <a:lnTo>
                    <a:pt x="302056" y="106184"/>
                  </a:lnTo>
                  <a:close/>
                </a:path>
                <a:path w="814070" h="692150">
                  <a:moveTo>
                    <a:pt x="302171" y="14135"/>
                  </a:moveTo>
                  <a:lnTo>
                    <a:pt x="301129" y="8140"/>
                  </a:lnTo>
                  <a:lnTo>
                    <a:pt x="299313" y="3924"/>
                  </a:lnTo>
                  <a:lnTo>
                    <a:pt x="295986" y="0"/>
                  </a:lnTo>
                  <a:lnTo>
                    <a:pt x="10617" y="127"/>
                  </a:lnTo>
                  <a:lnTo>
                    <a:pt x="6464" y="1905"/>
                  </a:lnTo>
                  <a:lnTo>
                    <a:pt x="3987" y="4229"/>
                  </a:lnTo>
                  <a:lnTo>
                    <a:pt x="1714" y="8039"/>
                  </a:lnTo>
                  <a:lnTo>
                    <a:pt x="292" y="12623"/>
                  </a:lnTo>
                  <a:lnTo>
                    <a:pt x="393" y="20421"/>
                  </a:lnTo>
                  <a:lnTo>
                    <a:pt x="1155" y="24587"/>
                  </a:lnTo>
                  <a:lnTo>
                    <a:pt x="2984" y="28790"/>
                  </a:lnTo>
                  <a:lnTo>
                    <a:pt x="6299" y="32715"/>
                  </a:lnTo>
                  <a:lnTo>
                    <a:pt x="291680" y="32588"/>
                  </a:lnTo>
                  <a:lnTo>
                    <a:pt x="295821" y="30810"/>
                  </a:lnTo>
                  <a:lnTo>
                    <a:pt x="299897" y="26085"/>
                  </a:lnTo>
                  <a:lnTo>
                    <a:pt x="301802" y="21056"/>
                  </a:lnTo>
                  <a:lnTo>
                    <a:pt x="302171" y="14135"/>
                  </a:lnTo>
                  <a:close/>
                </a:path>
                <a:path w="814070" h="692150">
                  <a:moveTo>
                    <a:pt x="814044" y="642454"/>
                  </a:moveTo>
                  <a:lnTo>
                    <a:pt x="812927" y="630161"/>
                  </a:lnTo>
                  <a:lnTo>
                    <a:pt x="807605" y="618121"/>
                  </a:lnTo>
                  <a:lnTo>
                    <a:pt x="798068" y="606259"/>
                  </a:lnTo>
                  <a:lnTo>
                    <a:pt x="783183" y="591185"/>
                  </a:lnTo>
                  <a:lnTo>
                    <a:pt x="783183" y="640334"/>
                  </a:lnTo>
                  <a:lnTo>
                    <a:pt x="781392" y="645858"/>
                  </a:lnTo>
                  <a:lnTo>
                    <a:pt x="776224" y="652233"/>
                  </a:lnTo>
                  <a:lnTo>
                    <a:pt x="770851" y="657847"/>
                  </a:lnTo>
                  <a:lnTo>
                    <a:pt x="768083" y="660488"/>
                  </a:lnTo>
                  <a:lnTo>
                    <a:pt x="759523" y="659155"/>
                  </a:lnTo>
                  <a:lnTo>
                    <a:pt x="755561" y="657504"/>
                  </a:lnTo>
                  <a:lnTo>
                    <a:pt x="647077" y="547801"/>
                  </a:lnTo>
                  <a:lnTo>
                    <a:pt x="616394" y="516610"/>
                  </a:lnTo>
                  <a:lnTo>
                    <a:pt x="612101" y="512673"/>
                  </a:lnTo>
                  <a:lnTo>
                    <a:pt x="601776" y="512673"/>
                  </a:lnTo>
                  <a:lnTo>
                    <a:pt x="596315" y="515099"/>
                  </a:lnTo>
                  <a:lnTo>
                    <a:pt x="588060" y="520446"/>
                  </a:lnTo>
                  <a:lnTo>
                    <a:pt x="545782" y="540537"/>
                  </a:lnTo>
                  <a:lnTo>
                    <a:pt x="501180" y="548817"/>
                  </a:lnTo>
                  <a:lnTo>
                    <a:pt x="456412" y="545719"/>
                  </a:lnTo>
                  <a:lnTo>
                    <a:pt x="413651" y="531660"/>
                  </a:lnTo>
                  <a:lnTo>
                    <a:pt x="375056" y="507060"/>
                  </a:lnTo>
                  <a:lnTo>
                    <a:pt x="342785" y="472363"/>
                  </a:lnTo>
                  <a:lnTo>
                    <a:pt x="320001" y="429196"/>
                  </a:lnTo>
                  <a:lnTo>
                    <a:pt x="309397" y="382206"/>
                  </a:lnTo>
                  <a:lnTo>
                    <a:pt x="310857" y="334225"/>
                  </a:lnTo>
                  <a:lnTo>
                    <a:pt x="324319" y="288086"/>
                  </a:lnTo>
                  <a:lnTo>
                    <a:pt x="349694" y="246646"/>
                  </a:lnTo>
                  <a:lnTo>
                    <a:pt x="399884" y="202742"/>
                  </a:lnTo>
                  <a:lnTo>
                    <a:pt x="459574" y="181559"/>
                  </a:lnTo>
                  <a:lnTo>
                    <a:pt x="513969" y="180073"/>
                  </a:lnTo>
                  <a:lnTo>
                    <a:pt x="562673" y="192824"/>
                  </a:lnTo>
                  <a:lnTo>
                    <a:pt x="605497" y="219710"/>
                  </a:lnTo>
                  <a:lnTo>
                    <a:pt x="642315" y="260692"/>
                  </a:lnTo>
                  <a:lnTo>
                    <a:pt x="665467" y="307835"/>
                  </a:lnTo>
                  <a:lnTo>
                    <a:pt x="673608" y="361061"/>
                  </a:lnTo>
                  <a:lnTo>
                    <a:pt x="671461" y="390245"/>
                  </a:lnTo>
                  <a:lnTo>
                    <a:pt x="665543" y="417537"/>
                  </a:lnTo>
                  <a:lnTo>
                    <a:pt x="655815" y="443128"/>
                  </a:lnTo>
                  <a:lnTo>
                    <a:pt x="642200" y="467207"/>
                  </a:lnTo>
                  <a:lnTo>
                    <a:pt x="637768" y="475157"/>
                  </a:lnTo>
                  <a:lnTo>
                    <a:pt x="636625" y="481622"/>
                  </a:lnTo>
                  <a:lnTo>
                    <a:pt x="638873" y="487730"/>
                  </a:lnTo>
                  <a:lnTo>
                    <a:pt x="644626" y="494614"/>
                  </a:lnTo>
                  <a:lnTo>
                    <a:pt x="776617" y="628738"/>
                  </a:lnTo>
                  <a:lnTo>
                    <a:pt x="781583" y="634885"/>
                  </a:lnTo>
                  <a:lnTo>
                    <a:pt x="783183" y="640334"/>
                  </a:lnTo>
                  <a:lnTo>
                    <a:pt x="783183" y="591185"/>
                  </a:lnTo>
                  <a:lnTo>
                    <a:pt x="740384" y="547801"/>
                  </a:lnTo>
                  <a:lnTo>
                    <a:pt x="672223" y="478751"/>
                  </a:lnTo>
                  <a:lnTo>
                    <a:pt x="672045" y="478383"/>
                  </a:lnTo>
                  <a:lnTo>
                    <a:pt x="672084" y="477862"/>
                  </a:lnTo>
                  <a:lnTo>
                    <a:pt x="674243" y="473646"/>
                  </a:lnTo>
                  <a:lnTo>
                    <a:pt x="681380" y="460019"/>
                  </a:lnTo>
                  <a:lnTo>
                    <a:pt x="685279" y="452208"/>
                  </a:lnTo>
                  <a:lnTo>
                    <a:pt x="688835" y="444195"/>
                  </a:lnTo>
                  <a:lnTo>
                    <a:pt x="691896" y="435978"/>
                  </a:lnTo>
                  <a:lnTo>
                    <a:pt x="702424" y="391007"/>
                  </a:lnTo>
                  <a:lnTo>
                    <a:pt x="704138" y="347624"/>
                  </a:lnTo>
                  <a:lnTo>
                    <a:pt x="697052" y="305917"/>
                  </a:lnTo>
                  <a:lnTo>
                    <a:pt x="681164" y="266001"/>
                  </a:lnTo>
                  <a:lnTo>
                    <a:pt x="656513" y="227939"/>
                  </a:lnTo>
                  <a:lnTo>
                    <a:pt x="623189" y="194157"/>
                  </a:lnTo>
                  <a:lnTo>
                    <a:pt x="584009" y="169151"/>
                  </a:lnTo>
                  <a:lnTo>
                    <a:pt x="540778" y="153377"/>
                  </a:lnTo>
                  <a:lnTo>
                    <a:pt x="495338" y="147281"/>
                  </a:lnTo>
                  <a:lnTo>
                    <a:pt x="449503" y="151320"/>
                  </a:lnTo>
                  <a:lnTo>
                    <a:pt x="405117" y="165950"/>
                  </a:lnTo>
                  <a:lnTo>
                    <a:pt x="361454" y="191858"/>
                  </a:lnTo>
                  <a:lnTo>
                    <a:pt x="326783" y="224663"/>
                  </a:lnTo>
                  <a:lnTo>
                    <a:pt x="301155" y="264274"/>
                  </a:lnTo>
                  <a:lnTo>
                    <a:pt x="284607" y="310591"/>
                  </a:lnTo>
                  <a:lnTo>
                    <a:pt x="277215" y="363702"/>
                  </a:lnTo>
                  <a:lnTo>
                    <a:pt x="278257" y="384124"/>
                  </a:lnTo>
                  <a:lnTo>
                    <a:pt x="290588" y="438048"/>
                  </a:lnTo>
                  <a:lnTo>
                    <a:pt x="313524" y="483857"/>
                  </a:lnTo>
                  <a:lnTo>
                    <a:pt x="343103" y="520941"/>
                  </a:lnTo>
                  <a:lnTo>
                    <a:pt x="379234" y="549249"/>
                  </a:lnTo>
                  <a:lnTo>
                    <a:pt x="421855" y="568706"/>
                  </a:lnTo>
                  <a:lnTo>
                    <a:pt x="470890" y="579247"/>
                  </a:lnTo>
                  <a:lnTo>
                    <a:pt x="504799" y="580301"/>
                  </a:lnTo>
                  <a:lnTo>
                    <a:pt x="538010" y="575551"/>
                  </a:lnTo>
                  <a:lnTo>
                    <a:pt x="570407" y="564997"/>
                  </a:lnTo>
                  <a:lnTo>
                    <a:pt x="601611" y="548817"/>
                  </a:lnTo>
                  <a:lnTo>
                    <a:pt x="601891" y="548678"/>
                  </a:lnTo>
                  <a:lnTo>
                    <a:pt x="603072" y="547941"/>
                  </a:lnTo>
                  <a:lnTo>
                    <a:pt x="603554" y="547839"/>
                  </a:lnTo>
                  <a:lnTo>
                    <a:pt x="604037" y="548055"/>
                  </a:lnTo>
                  <a:lnTo>
                    <a:pt x="612495" y="556793"/>
                  </a:lnTo>
                  <a:lnTo>
                    <a:pt x="732358" y="678434"/>
                  </a:lnTo>
                  <a:lnTo>
                    <a:pt x="739228" y="684263"/>
                  </a:lnTo>
                  <a:lnTo>
                    <a:pt x="746569" y="688454"/>
                  </a:lnTo>
                  <a:lnTo>
                    <a:pt x="754265" y="690981"/>
                  </a:lnTo>
                  <a:lnTo>
                    <a:pt x="762266" y="691832"/>
                  </a:lnTo>
                  <a:lnTo>
                    <a:pt x="767422" y="691832"/>
                  </a:lnTo>
                  <a:lnTo>
                    <a:pt x="805230" y="666267"/>
                  </a:lnTo>
                  <a:lnTo>
                    <a:pt x="808202" y="660488"/>
                  </a:lnTo>
                  <a:lnTo>
                    <a:pt x="810983" y="655091"/>
                  </a:lnTo>
                  <a:lnTo>
                    <a:pt x="814044" y="642454"/>
                  </a:lnTo>
                  <a:close/>
                </a:path>
              </a:pathLst>
            </a:custGeom>
            <a:solidFill>
              <a:srgbClr val="0F38E3"/>
            </a:solidFill>
          </p:spPr>
          <p:txBody>
            <a:bodyPr wrap="square" lIns="0" tIns="0" rIns="0" bIns="0" rtlCol="0"/>
            <a:lstStyle/>
            <a:p>
              <a:endParaRPr/>
            </a:p>
          </p:txBody>
        </p:sp>
        <p:pic>
          <p:nvPicPr>
            <p:cNvPr id="42" name="object 42"/>
            <p:cNvPicPr/>
            <p:nvPr/>
          </p:nvPicPr>
          <p:blipFill>
            <a:blip r:embed="rId16" cstate="print"/>
            <a:stretch>
              <a:fillRect/>
            </a:stretch>
          </p:blipFill>
          <p:spPr>
            <a:xfrm>
              <a:off x="8755516" y="4599718"/>
              <a:ext cx="179476" cy="161823"/>
            </a:xfrm>
            <a:prstGeom prst="rect">
              <a:avLst/>
            </a:prstGeom>
          </p:spPr>
        </p:pic>
        <p:sp>
          <p:nvSpPr>
            <p:cNvPr id="43" name="object 43"/>
            <p:cNvSpPr/>
            <p:nvPr/>
          </p:nvSpPr>
          <p:spPr>
            <a:xfrm>
              <a:off x="8463084" y="4588220"/>
              <a:ext cx="478790" cy="652780"/>
            </a:xfrm>
            <a:custGeom>
              <a:avLst/>
              <a:gdLst/>
              <a:ahLst/>
              <a:cxnLst/>
              <a:rect l="l" t="t" r="r" b="b"/>
              <a:pathLst>
                <a:path w="478790" h="652779">
                  <a:moveTo>
                    <a:pt x="324612" y="0"/>
                  </a:moveTo>
                  <a:lnTo>
                    <a:pt x="52743" y="0"/>
                  </a:lnTo>
                  <a:lnTo>
                    <a:pt x="32216" y="4206"/>
                  </a:lnTo>
                  <a:lnTo>
                    <a:pt x="15451" y="15678"/>
                  </a:lnTo>
                  <a:lnTo>
                    <a:pt x="4145" y="32693"/>
                  </a:lnTo>
                  <a:lnTo>
                    <a:pt x="0" y="53530"/>
                  </a:lnTo>
                  <a:lnTo>
                    <a:pt x="0" y="598754"/>
                  </a:lnTo>
                  <a:lnTo>
                    <a:pt x="4145" y="619591"/>
                  </a:lnTo>
                  <a:lnTo>
                    <a:pt x="15451" y="636606"/>
                  </a:lnTo>
                  <a:lnTo>
                    <a:pt x="32216" y="648078"/>
                  </a:lnTo>
                  <a:lnTo>
                    <a:pt x="52743" y="652284"/>
                  </a:lnTo>
                  <a:lnTo>
                    <a:pt x="316090" y="652284"/>
                  </a:lnTo>
                  <a:lnTo>
                    <a:pt x="323265" y="644994"/>
                  </a:lnTo>
                  <a:lnTo>
                    <a:pt x="323265" y="624598"/>
                  </a:lnTo>
                  <a:lnTo>
                    <a:pt x="316090" y="617308"/>
                  </a:lnTo>
                  <a:lnTo>
                    <a:pt x="52743" y="617308"/>
                  </a:lnTo>
                  <a:lnTo>
                    <a:pt x="45626" y="615850"/>
                  </a:lnTo>
                  <a:lnTo>
                    <a:pt x="39812" y="611874"/>
                  </a:lnTo>
                  <a:lnTo>
                    <a:pt x="35892" y="605977"/>
                  </a:lnTo>
                  <a:lnTo>
                    <a:pt x="34455" y="598754"/>
                  </a:lnTo>
                  <a:lnTo>
                    <a:pt x="34455" y="53530"/>
                  </a:lnTo>
                  <a:lnTo>
                    <a:pt x="35892" y="46305"/>
                  </a:lnTo>
                  <a:lnTo>
                    <a:pt x="39812" y="40403"/>
                  </a:lnTo>
                  <a:lnTo>
                    <a:pt x="45626" y="36423"/>
                  </a:lnTo>
                  <a:lnTo>
                    <a:pt x="52743" y="34963"/>
                  </a:lnTo>
                  <a:lnTo>
                    <a:pt x="313791" y="34963"/>
                  </a:lnTo>
                  <a:lnTo>
                    <a:pt x="443725" y="152996"/>
                  </a:lnTo>
                  <a:lnTo>
                    <a:pt x="443725" y="369684"/>
                  </a:lnTo>
                  <a:lnTo>
                    <a:pt x="450202" y="376250"/>
                  </a:lnTo>
                  <a:lnTo>
                    <a:pt x="471703" y="376250"/>
                  </a:lnTo>
                  <a:lnTo>
                    <a:pt x="478180" y="369684"/>
                  </a:lnTo>
                  <a:lnTo>
                    <a:pt x="478180" y="145186"/>
                  </a:lnTo>
                  <a:lnTo>
                    <a:pt x="478180" y="140208"/>
                  </a:lnTo>
                  <a:lnTo>
                    <a:pt x="476097" y="135470"/>
                  </a:lnTo>
                  <a:lnTo>
                    <a:pt x="328701" y="1587"/>
                  </a:lnTo>
                  <a:lnTo>
                    <a:pt x="324612" y="0"/>
                  </a:lnTo>
                  <a:close/>
                </a:path>
              </a:pathLst>
            </a:custGeom>
            <a:solidFill>
              <a:srgbClr val="0F38E3"/>
            </a:solidFill>
          </p:spPr>
          <p:txBody>
            <a:bodyPr wrap="square" lIns="0" tIns="0" rIns="0" bIns="0" rtlCol="0"/>
            <a:lstStyle/>
            <a:p>
              <a:endParaRPr/>
            </a:p>
          </p:txBody>
        </p:sp>
      </p:grpSp>
      <p:grpSp>
        <p:nvGrpSpPr>
          <p:cNvPr id="44" name="object 44"/>
          <p:cNvGrpSpPr/>
          <p:nvPr/>
        </p:nvGrpSpPr>
        <p:grpSpPr>
          <a:xfrm>
            <a:off x="-2031029" y="2983845"/>
            <a:ext cx="873379" cy="1136848"/>
            <a:chOff x="16026156" y="4633035"/>
            <a:chExt cx="648335" cy="843915"/>
          </a:xfrm>
        </p:grpSpPr>
        <p:pic>
          <p:nvPicPr>
            <p:cNvPr id="45" name="object 45"/>
            <p:cNvPicPr/>
            <p:nvPr/>
          </p:nvPicPr>
          <p:blipFill>
            <a:blip r:embed="rId17" cstate="print"/>
            <a:stretch>
              <a:fillRect/>
            </a:stretch>
          </p:blipFill>
          <p:spPr>
            <a:xfrm>
              <a:off x="16117575" y="4740830"/>
              <a:ext cx="102908" cy="103238"/>
            </a:xfrm>
            <a:prstGeom prst="rect">
              <a:avLst/>
            </a:prstGeom>
          </p:spPr>
        </p:pic>
        <p:sp>
          <p:nvSpPr>
            <p:cNvPr id="46" name="object 46"/>
            <p:cNvSpPr/>
            <p:nvPr/>
          </p:nvSpPr>
          <p:spPr>
            <a:xfrm>
              <a:off x="16026156" y="4633035"/>
              <a:ext cx="648335" cy="843915"/>
            </a:xfrm>
            <a:custGeom>
              <a:avLst/>
              <a:gdLst/>
              <a:ahLst/>
              <a:cxnLst/>
              <a:rect l="l" t="t" r="r" b="b"/>
              <a:pathLst>
                <a:path w="648334" h="843914">
                  <a:moveTo>
                    <a:pt x="202615" y="516407"/>
                  </a:moveTo>
                  <a:lnTo>
                    <a:pt x="195732" y="509511"/>
                  </a:lnTo>
                  <a:lnTo>
                    <a:pt x="187248" y="509511"/>
                  </a:lnTo>
                  <a:lnTo>
                    <a:pt x="91922" y="509511"/>
                  </a:lnTo>
                  <a:lnTo>
                    <a:pt x="85051" y="516407"/>
                  </a:lnTo>
                  <a:lnTo>
                    <a:pt x="85051" y="533438"/>
                  </a:lnTo>
                  <a:lnTo>
                    <a:pt x="91922" y="540346"/>
                  </a:lnTo>
                  <a:lnTo>
                    <a:pt x="195732" y="540346"/>
                  </a:lnTo>
                  <a:lnTo>
                    <a:pt x="202615" y="533438"/>
                  </a:lnTo>
                  <a:lnTo>
                    <a:pt x="202615" y="516407"/>
                  </a:lnTo>
                  <a:close/>
                </a:path>
                <a:path w="648334" h="843914">
                  <a:moveTo>
                    <a:pt x="202615" y="455371"/>
                  </a:moveTo>
                  <a:lnTo>
                    <a:pt x="195732" y="448475"/>
                  </a:lnTo>
                  <a:lnTo>
                    <a:pt x="187248" y="448475"/>
                  </a:lnTo>
                  <a:lnTo>
                    <a:pt x="91922" y="448475"/>
                  </a:lnTo>
                  <a:lnTo>
                    <a:pt x="85051" y="455371"/>
                  </a:lnTo>
                  <a:lnTo>
                    <a:pt x="85051" y="472401"/>
                  </a:lnTo>
                  <a:lnTo>
                    <a:pt x="91922" y="479310"/>
                  </a:lnTo>
                  <a:lnTo>
                    <a:pt x="195732" y="479310"/>
                  </a:lnTo>
                  <a:lnTo>
                    <a:pt x="202615" y="472401"/>
                  </a:lnTo>
                  <a:lnTo>
                    <a:pt x="202615" y="455371"/>
                  </a:lnTo>
                  <a:close/>
                </a:path>
                <a:path w="648334" h="843914">
                  <a:moveTo>
                    <a:pt x="202615" y="394347"/>
                  </a:moveTo>
                  <a:lnTo>
                    <a:pt x="195732" y="387451"/>
                  </a:lnTo>
                  <a:lnTo>
                    <a:pt x="187248" y="387451"/>
                  </a:lnTo>
                  <a:lnTo>
                    <a:pt x="91922" y="387451"/>
                  </a:lnTo>
                  <a:lnTo>
                    <a:pt x="85051" y="394347"/>
                  </a:lnTo>
                  <a:lnTo>
                    <a:pt x="85051" y="411378"/>
                  </a:lnTo>
                  <a:lnTo>
                    <a:pt x="91922" y="418287"/>
                  </a:lnTo>
                  <a:lnTo>
                    <a:pt x="195732" y="418287"/>
                  </a:lnTo>
                  <a:lnTo>
                    <a:pt x="202615" y="411378"/>
                  </a:lnTo>
                  <a:lnTo>
                    <a:pt x="202615" y="394347"/>
                  </a:lnTo>
                  <a:close/>
                </a:path>
                <a:path w="648334" h="843914">
                  <a:moveTo>
                    <a:pt x="202615" y="333311"/>
                  </a:moveTo>
                  <a:lnTo>
                    <a:pt x="195732" y="326415"/>
                  </a:lnTo>
                  <a:lnTo>
                    <a:pt x="187248" y="326415"/>
                  </a:lnTo>
                  <a:lnTo>
                    <a:pt x="91922" y="326415"/>
                  </a:lnTo>
                  <a:lnTo>
                    <a:pt x="85051" y="333311"/>
                  </a:lnTo>
                  <a:lnTo>
                    <a:pt x="85051" y="350342"/>
                  </a:lnTo>
                  <a:lnTo>
                    <a:pt x="91922" y="357251"/>
                  </a:lnTo>
                  <a:lnTo>
                    <a:pt x="195732" y="357251"/>
                  </a:lnTo>
                  <a:lnTo>
                    <a:pt x="202615" y="350342"/>
                  </a:lnTo>
                  <a:lnTo>
                    <a:pt x="202615" y="333311"/>
                  </a:lnTo>
                  <a:close/>
                </a:path>
                <a:path w="648334" h="843914">
                  <a:moveTo>
                    <a:pt x="475640" y="516407"/>
                  </a:moveTo>
                  <a:lnTo>
                    <a:pt x="468757" y="509511"/>
                  </a:lnTo>
                  <a:lnTo>
                    <a:pt x="460273" y="509511"/>
                  </a:lnTo>
                  <a:lnTo>
                    <a:pt x="249021" y="509511"/>
                  </a:lnTo>
                  <a:lnTo>
                    <a:pt x="242138" y="516407"/>
                  </a:lnTo>
                  <a:lnTo>
                    <a:pt x="242138" y="533438"/>
                  </a:lnTo>
                  <a:lnTo>
                    <a:pt x="249021" y="540346"/>
                  </a:lnTo>
                  <a:lnTo>
                    <a:pt x="468757" y="540346"/>
                  </a:lnTo>
                  <a:lnTo>
                    <a:pt x="475640" y="533438"/>
                  </a:lnTo>
                  <a:lnTo>
                    <a:pt x="475640" y="516407"/>
                  </a:lnTo>
                  <a:close/>
                </a:path>
                <a:path w="648334" h="843914">
                  <a:moveTo>
                    <a:pt x="475640" y="455371"/>
                  </a:moveTo>
                  <a:lnTo>
                    <a:pt x="468757" y="448475"/>
                  </a:lnTo>
                  <a:lnTo>
                    <a:pt x="460273" y="448475"/>
                  </a:lnTo>
                  <a:lnTo>
                    <a:pt x="249021" y="448475"/>
                  </a:lnTo>
                  <a:lnTo>
                    <a:pt x="242138" y="455371"/>
                  </a:lnTo>
                  <a:lnTo>
                    <a:pt x="242138" y="472401"/>
                  </a:lnTo>
                  <a:lnTo>
                    <a:pt x="249021" y="479310"/>
                  </a:lnTo>
                  <a:lnTo>
                    <a:pt x="468757" y="479310"/>
                  </a:lnTo>
                  <a:lnTo>
                    <a:pt x="475640" y="472401"/>
                  </a:lnTo>
                  <a:lnTo>
                    <a:pt x="475640" y="455371"/>
                  </a:lnTo>
                  <a:close/>
                </a:path>
                <a:path w="648334" h="843914">
                  <a:moveTo>
                    <a:pt x="475640" y="394347"/>
                  </a:moveTo>
                  <a:lnTo>
                    <a:pt x="468757" y="387451"/>
                  </a:lnTo>
                  <a:lnTo>
                    <a:pt x="460273" y="387451"/>
                  </a:lnTo>
                  <a:lnTo>
                    <a:pt x="249021" y="387451"/>
                  </a:lnTo>
                  <a:lnTo>
                    <a:pt x="242138" y="394347"/>
                  </a:lnTo>
                  <a:lnTo>
                    <a:pt x="242138" y="411378"/>
                  </a:lnTo>
                  <a:lnTo>
                    <a:pt x="249021" y="418287"/>
                  </a:lnTo>
                  <a:lnTo>
                    <a:pt x="468757" y="418287"/>
                  </a:lnTo>
                  <a:lnTo>
                    <a:pt x="475640" y="411378"/>
                  </a:lnTo>
                  <a:lnTo>
                    <a:pt x="475640" y="394347"/>
                  </a:lnTo>
                  <a:close/>
                </a:path>
                <a:path w="648334" h="843914">
                  <a:moveTo>
                    <a:pt x="475640" y="333311"/>
                  </a:moveTo>
                  <a:lnTo>
                    <a:pt x="468757" y="326415"/>
                  </a:lnTo>
                  <a:lnTo>
                    <a:pt x="460273" y="326415"/>
                  </a:lnTo>
                  <a:lnTo>
                    <a:pt x="249021" y="326415"/>
                  </a:lnTo>
                  <a:lnTo>
                    <a:pt x="242138" y="333311"/>
                  </a:lnTo>
                  <a:lnTo>
                    <a:pt x="242138" y="350342"/>
                  </a:lnTo>
                  <a:lnTo>
                    <a:pt x="249021" y="357251"/>
                  </a:lnTo>
                  <a:lnTo>
                    <a:pt x="468757" y="357251"/>
                  </a:lnTo>
                  <a:lnTo>
                    <a:pt x="475640" y="350342"/>
                  </a:lnTo>
                  <a:lnTo>
                    <a:pt x="475640" y="333311"/>
                  </a:lnTo>
                  <a:close/>
                </a:path>
                <a:path w="648334" h="843914">
                  <a:moveTo>
                    <a:pt x="648004" y="138087"/>
                  </a:moveTo>
                  <a:lnTo>
                    <a:pt x="629742" y="93929"/>
                  </a:lnTo>
                  <a:lnTo>
                    <a:pt x="607314" y="79997"/>
                  </a:lnTo>
                  <a:lnTo>
                    <a:pt x="607314" y="138087"/>
                  </a:lnTo>
                  <a:lnTo>
                    <a:pt x="607314" y="780897"/>
                  </a:lnTo>
                  <a:lnTo>
                    <a:pt x="605624" y="789330"/>
                  </a:lnTo>
                  <a:lnTo>
                    <a:pt x="600989" y="796213"/>
                  </a:lnTo>
                  <a:lnTo>
                    <a:pt x="594118" y="800862"/>
                  </a:lnTo>
                  <a:lnTo>
                    <a:pt x="585724" y="802563"/>
                  </a:lnTo>
                  <a:lnTo>
                    <a:pt x="145618" y="802563"/>
                  </a:lnTo>
                  <a:lnTo>
                    <a:pt x="137223" y="800862"/>
                  </a:lnTo>
                  <a:lnTo>
                    <a:pt x="130352" y="796213"/>
                  </a:lnTo>
                  <a:lnTo>
                    <a:pt x="125717" y="789330"/>
                  </a:lnTo>
                  <a:lnTo>
                    <a:pt x="124015" y="780897"/>
                  </a:lnTo>
                  <a:lnTo>
                    <a:pt x="124015" y="761339"/>
                  </a:lnTo>
                  <a:lnTo>
                    <a:pt x="502399" y="761339"/>
                  </a:lnTo>
                  <a:lnTo>
                    <a:pt x="526618" y="756424"/>
                  </a:lnTo>
                  <a:lnTo>
                    <a:pt x="546417" y="743026"/>
                  </a:lnTo>
                  <a:lnTo>
                    <a:pt x="559777" y="723163"/>
                  </a:lnTo>
                  <a:lnTo>
                    <a:pt x="560311" y="720521"/>
                  </a:lnTo>
                  <a:lnTo>
                    <a:pt x="564680" y="698855"/>
                  </a:lnTo>
                  <a:lnTo>
                    <a:pt x="564680" y="163664"/>
                  </a:lnTo>
                  <a:lnTo>
                    <a:pt x="563714" y="161480"/>
                  </a:lnTo>
                  <a:lnTo>
                    <a:pt x="562216" y="158140"/>
                  </a:lnTo>
                  <a:lnTo>
                    <a:pt x="523989" y="123825"/>
                  </a:lnTo>
                  <a:lnTo>
                    <a:pt x="523989" y="202298"/>
                  </a:lnTo>
                  <a:lnTo>
                    <a:pt x="523989" y="698855"/>
                  </a:lnTo>
                  <a:lnTo>
                    <a:pt x="522300" y="707288"/>
                  </a:lnTo>
                  <a:lnTo>
                    <a:pt x="517664" y="714171"/>
                  </a:lnTo>
                  <a:lnTo>
                    <a:pt x="510794" y="718820"/>
                  </a:lnTo>
                  <a:lnTo>
                    <a:pt x="502399" y="720521"/>
                  </a:lnTo>
                  <a:lnTo>
                    <a:pt x="62293" y="720521"/>
                  </a:lnTo>
                  <a:lnTo>
                    <a:pt x="53898" y="718820"/>
                  </a:lnTo>
                  <a:lnTo>
                    <a:pt x="47028" y="714171"/>
                  </a:lnTo>
                  <a:lnTo>
                    <a:pt x="42392" y="707288"/>
                  </a:lnTo>
                  <a:lnTo>
                    <a:pt x="40690" y="698855"/>
                  </a:lnTo>
                  <a:lnTo>
                    <a:pt x="40690" y="62496"/>
                  </a:lnTo>
                  <a:lnTo>
                    <a:pt x="42392" y="54076"/>
                  </a:lnTo>
                  <a:lnTo>
                    <a:pt x="47028" y="47180"/>
                  </a:lnTo>
                  <a:lnTo>
                    <a:pt x="53898" y="42532"/>
                  </a:lnTo>
                  <a:lnTo>
                    <a:pt x="62293" y="40817"/>
                  </a:lnTo>
                  <a:lnTo>
                    <a:pt x="345325" y="40817"/>
                  </a:lnTo>
                  <a:lnTo>
                    <a:pt x="345325" y="146773"/>
                  </a:lnTo>
                  <a:lnTo>
                    <a:pt x="350024" y="168376"/>
                  </a:lnTo>
                  <a:lnTo>
                    <a:pt x="362813" y="186029"/>
                  </a:lnTo>
                  <a:lnTo>
                    <a:pt x="381762" y="197929"/>
                  </a:lnTo>
                  <a:lnTo>
                    <a:pt x="404939" y="202298"/>
                  </a:lnTo>
                  <a:lnTo>
                    <a:pt x="523989" y="202298"/>
                  </a:lnTo>
                  <a:lnTo>
                    <a:pt x="523989" y="123825"/>
                  </a:lnTo>
                  <a:lnTo>
                    <a:pt x="515747" y="116420"/>
                  </a:lnTo>
                  <a:lnTo>
                    <a:pt x="585724" y="116420"/>
                  </a:lnTo>
                  <a:lnTo>
                    <a:pt x="594118" y="118135"/>
                  </a:lnTo>
                  <a:lnTo>
                    <a:pt x="600989" y="122783"/>
                  </a:lnTo>
                  <a:lnTo>
                    <a:pt x="605624" y="129667"/>
                  </a:lnTo>
                  <a:lnTo>
                    <a:pt x="607314" y="138087"/>
                  </a:lnTo>
                  <a:lnTo>
                    <a:pt x="607314" y="79997"/>
                  </a:lnTo>
                  <a:lnTo>
                    <a:pt x="585978" y="75653"/>
                  </a:lnTo>
                  <a:lnTo>
                    <a:pt x="585724" y="75603"/>
                  </a:lnTo>
                  <a:lnTo>
                    <a:pt x="504939" y="75603"/>
                  </a:lnTo>
                  <a:lnTo>
                    <a:pt x="504939" y="161480"/>
                  </a:lnTo>
                  <a:lnTo>
                    <a:pt x="394677" y="161480"/>
                  </a:lnTo>
                  <a:lnTo>
                    <a:pt x="386016" y="154749"/>
                  </a:lnTo>
                  <a:lnTo>
                    <a:pt x="386016" y="54711"/>
                  </a:lnTo>
                  <a:lnTo>
                    <a:pt x="504939" y="161480"/>
                  </a:lnTo>
                  <a:lnTo>
                    <a:pt x="504939" y="75603"/>
                  </a:lnTo>
                  <a:lnTo>
                    <a:pt x="470712" y="75603"/>
                  </a:lnTo>
                  <a:lnTo>
                    <a:pt x="470535" y="75653"/>
                  </a:lnTo>
                  <a:lnTo>
                    <a:pt x="470357" y="75653"/>
                  </a:lnTo>
                  <a:lnTo>
                    <a:pt x="447040" y="54711"/>
                  </a:lnTo>
                  <a:lnTo>
                    <a:pt x="431558" y="40817"/>
                  </a:lnTo>
                  <a:lnTo>
                    <a:pt x="388162" y="1866"/>
                  </a:lnTo>
                  <a:lnTo>
                    <a:pt x="383324" y="0"/>
                  </a:lnTo>
                  <a:lnTo>
                    <a:pt x="62293" y="0"/>
                  </a:lnTo>
                  <a:lnTo>
                    <a:pt x="38074" y="4927"/>
                  </a:lnTo>
                  <a:lnTo>
                    <a:pt x="18275" y="18338"/>
                  </a:lnTo>
                  <a:lnTo>
                    <a:pt x="4902" y="38201"/>
                  </a:lnTo>
                  <a:lnTo>
                    <a:pt x="0" y="62496"/>
                  </a:lnTo>
                  <a:lnTo>
                    <a:pt x="0" y="698855"/>
                  </a:lnTo>
                  <a:lnTo>
                    <a:pt x="4902" y="723163"/>
                  </a:lnTo>
                  <a:lnTo>
                    <a:pt x="18275" y="743026"/>
                  </a:lnTo>
                  <a:lnTo>
                    <a:pt x="38074" y="756424"/>
                  </a:lnTo>
                  <a:lnTo>
                    <a:pt x="62293" y="761339"/>
                  </a:lnTo>
                  <a:lnTo>
                    <a:pt x="83337" y="761339"/>
                  </a:lnTo>
                  <a:lnTo>
                    <a:pt x="83337" y="780897"/>
                  </a:lnTo>
                  <a:lnTo>
                    <a:pt x="88239" y="805205"/>
                  </a:lnTo>
                  <a:lnTo>
                    <a:pt x="101600" y="825068"/>
                  </a:lnTo>
                  <a:lnTo>
                    <a:pt x="121399" y="838466"/>
                  </a:lnTo>
                  <a:lnTo>
                    <a:pt x="145618" y="843381"/>
                  </a:lnTo>
                  <a:lnTo>
                    <a:pt x="585724" y="843381"/>
                  </a:lnTo>
                  <a:lnTo>
                    <a:pt x="629742" y="825068"/>
                  </a:lnTo>
                  <a:lnTo>
                    <a:pt x="648004" y="780897"/>
                  </a:lnTo>
                  <a:lnTo>
                    <a:pt x="648004" y="138087"/>
                  </a:lnTo>
                  <a:close/>
                </a:path>
              </a:pathLst>
            </a:custGeom>
            <a:solidFill>
              <a:srgbClr val="0F38E3"/>
            </a:solidFill>
          </p:spPr>
          <p:txBody>
            <a:bodyPr wrap="square" lIns="0" tIns="0" rIns="0" bIns="0" rtlCol="0"/>
            <a:lstStyle/>
            <a:p>
              <a:endParaRPr/>
            </a:p>
          </p:txBody>
        </p:sp>
      </p:grpSp>
      <p:grpSp>
        <p:nvGrpSpPr>
          <p:cNvPr id="47" name="object 47"/>
          <p:cNvGrpSpPr/>
          <p:nvPr/>
        </p:nvGrpSpPr>
        <p:grpSpPr>
          <a:xfrm>
            <a:off x="-3375439" y="1612793"/>
            <a:ext cx="1136602" cy="941049"/>
            <a:chOff x="13505138" y="4680604"/>
            <a:chExt cx="904240" cy="748665"/>
          </a:xfrm>
        </p:grpSpPr>
        <p:sp>
          <p:nvSpPr>
            <p:cNvPr id="48" name="object 48"/>
            <p:cNvSpPr/>
            <p:nvPr/>
          </p:nvSpPr>
          <p:spPr>
            <a:xfrm>
              <a:off x="13505130" y="4680610"/>
              <a:ext cx="904240" cy="748665"/>
            </a:xfrm>
            <a:custGeom>
              <a:avLst/>
              <a:gdLst/>
              <a:ahLst/>
              <a:cxnLst/>
              <a:rect l="l" t="t" r="r" b="b"/>
              <a:pathLst>
                <a:path w="904240" h="748664">
                  <a:moveTo>
                    <a:pt x="432765" y="528802"/>
                  </a:moveTo>
                  <a:lnTo>
                    <a:pt x="431304" y="521538"/>
                  </a:lnTo>
                  <a:lnTo>
                    <a:pt x="427304" y="515607"/>
                  </a:lnTo>
                  <a:lnTo>
                    <a:pt x="421373" y="511606"/>
                  </a:lnTo>
                  <a:lnTo>
                    <a:pt x="414096" y="510146"/>
                  </a:lnTo>
                  <a:lnTo>
                    <a:pt x="158419" y="510146"/>
                  </a:lnTo>
                  <a:lnTo>
                    <a:pt x="151155" y="511606"/>
                  </a:lnTo>
                  <a:lnTo>
                    <a:pt x="145224" y="515607"/>
                  </a:lnTo>
                  <a:lnTo>
                    <a:pt x="141224" y="521538"/>
                  </a:lnTo>
                  <a:lnTo>
                    <a:pt x="139750" y="528802"/>
                  </a:lnTo>
                  <a:lnTo>
                    <a:pt x="141224" y="536067"/>
                  </a:lnTo>
                  <a:lnTo>
                    <a:pt x="145224" y="541997"/>
                  </a:lnTo>
                  <a:lnTo>
                    <a:pt x="151155" y="545998"/>
                  </a:lnTo>
                  <a:lnTo>
                    <a:pt x="158419" y="547471"/>
                  </a:lnTo>
                  <a:lnTo>
                    <a:pt x="414096" y="547471"/>
                  </a:lnTo>
                  <a:lnTo>
                    <a:pt x="421373" y="545998"/>
                  </a:lnTo>
                  <a:lnTo>
                    <a:pt x="427304" y="541997"/>
                  </a:lnTo>
                  <a:lnTo>
                    <a:pt x="431304" y="536067"/>
                  </a:lnTo>
                  <a:lnTo>
                    <a:pt x="432765" y="528802"/>
                  </a:lnTo>
                  <a:close/>
                </a:path>
                <a:path w="904240" h="748664">
                  <a:moveTo>
                    <a:pt x="432765" y="453402"/>
                  </a:moveTo>
                  <a:lnTo>
                    <a:pt x="431304" y="446138"/>
                  </a:lnTo>
                  <a:lnTo>
                    <a:pt x="427304" y="440207"/>
                  </a:lnTo>
                  <a:lnTo>
                    <a:pt x="421373" y="436219"/>
                  </a:lnTo>
                  <a:lnTo>
                    <a:pt x="414096" y="434746"/>
                  </a:lnTo>
                  <a:lnTo>
                    <a:pt x="158419" y="434746"/>
                  </a:lnTo>
                  <a:lnTo>
                    <a:pt x="151155" y="436219"/>
                  </a:lnTo>
                  <a:lnTo>
                    <a:pt x="145224" y="440207"/>
                  </a:lnTo>
                  <a:lnTo>
                    <a:pt x="141224" y="446138"/>
                  </a:lnTo>
                  <a:lnTo>
                    <a:pt x="139750" y="453402"/>
                  </a:lnTo>
                  <a:lnTo>
                    <a:pt x="141224" y="460667"/>
                  </a:lnTo>
                  <a:lnTo>
                    <a:pt x="145224" y="466610"/>
                  </a:lnTo>
                  <a:lnTo>
                    <a:pt x="151155" y="470611"/>
                  </a:lnTo>
                  <a:lnTo>
                    <a:pt x="158419" y="472071"/>
                  </a:lnTo>
                  <a:lnTo>
                    <a:pt x="414096" y="472071"/>
                  </a:lnTo>
                  <a:lnTo>
                    <a:pt x="421373" y="470611"/>
                  </a:lnTo>
                  <a:lnTo>
                    <a:pt x="427304" y="466610"/>
                  </a:lnTo>
                  <a:lnTo>
                    <a:pt x="431304" y="460667"/>
                  </a:lnTo>
                  <a:lnTo>
                    <a:pt x="432765" y="453402"/>
                  </a:lnTo>
                  <a:close/>
                </a:path>
                <a:path w="904240" h="748664">
                  <a:moveTo>
                    <a:pt x="432765" y="378015"/>
                  </a:moveTo>
                  <a:lnTo>
                    <a:pt x="431304" y="370751"/>
                  </a:lnTo>
                  <a:lnTo>
                    <a:pt x="427304" y="364820"/>
                  </a:lnTo>
                  <a:lnTo>
                    <a:pt x="421373" y="360819"/>
                  </a:lnTo>
                  <a:lnTo>
                    <a:pt x="414096" y="359359"/>
                  </a:lnTo>
                  <a:lnTo>
                    <a:pt x="158419" y="359359"/>
                  </a:lnTo>
                  <a:lnTo>
                    <a:pt x="151155" y="360819"/>
                  </a:lnTo>
                  <a:lnTo>
                    <a:pt x="145224" y="364820"/>
                  </a:lnTo>
                  <a:lnTo>
                    <a:pt x="141224" y="370751"/>
                  </a:lnTo>
                  <a:lnTo>
                    <a:pt x="139750" y="378015"/>
                  </a:lnTo>
                  <a:lnTo>
                    <a:pt x="141224" y="385279"/>
                  </a:lnTo>
                  <a:lnTo>
                    <a:pt x="145224" y="391210"/>
                  </a:lnTo>
                  <a:lnTo>
                    <a:pt x="151155" y="395211"/>
                  </a:lnTo>
                  <a:lnTo>
                    <a:pt x="158419" y="396684"/>
                  </a:lnTo>
                  <a:lnTo>
                    <a:pt x="414096" y="396684"/>
                  </a:lnTo>
                  <a:lnTo>
                    <a:pt x="421373" y="395211"/>
                  </a:lnTo>
                  <a:lnTo>
                    <a:pt x="427304" y="391210"/>
                  </a:lnTo>
                  <a:lnTo>
                    <a:pt x="431304" y="385279"/>
                  </a:lnTo>
                  <a:lnTo>
                    <a:pt x="432765" y="378015"/>
                  </a:lnTo>
                  <a:close/>
                </a:path>
                <a:path w="904240" h="748664">
                  <a:moveTo>
                    <a:pt x="583552" y="506577"/>
                  </a:moveTo>
                  <a:lnTo>
                    <a:pt x="582091" y="499313"/>
                  </a:lnTo>
                  <a:lnTo>
                    <a:pt x="578078" y="493382"/>
                  </a:lnTo>
                  <a:lnTo>
                    <a:pt x="572147" y="489381"/>
                  </a:lnTo>
                  <a:lnTo>
                    <a:pt x="564883" y="487908"/>
                  </a:lnTo>
                  <a:lnTo>
                    <a:pt x="557618" y="489381"/>
                  </a:lnTo>
                  <a:lnTo>
                    <a:pt x="551688" y="493382"/>
                  </a:lnTo>
                  <a:lnTo>
                    <a:pt x="547687" y="499313"/>
                  </a:lnTo>
                  <a:lnTo>
                    <a:pt x="546214" y="506577"/>
                  </a:lnTo>
                  <a:lnTo>
                    <a:pt x="546214" y="584365"/>
                  </a:lnTo>
                  <a:lnTo>
                    <a:pt x="544220" y="594233"/>
                  </a:lnTo>
                  <a:lnTo>
                    <a:pt x="538784" y="602284"/>
                  </a:lnTo>
                  <a:lnTo>
                    <a:pt x="530733" y="607720"/>
                  </a:lnTo>
                  <a:lnTo>
                    <a:pt x="520865" y="609714"/>
                  </a:lnTo>
                  <a:lnTo>
                    <a:pt x="151460" y="609714"/>
                  </a:lnTo>
                  <a:lnTo>
                    <a:pt x="147561" y="610997"/>
                  </a:lnTo>
                  <a:lnTo>
                    <a:pt x="37338" y="692556"/>
                  </a:lnTo>
                  <a:lnTo>
                    <a:pt x="37338" y="298564"/>
                  </a:lnTo>
                  <a:lnTo>
                    <a:pt x="39331" y="288709"/>
                  </a:lnTo>
                  <a:lnTo>
                    <a:pt x="44767" y="280644"/>
                  </a:lnTo>
                  <a:lnTo>
                    <a:pt x="52819" y="275209"/>
                  </a:lnTo>
                  <a:lnTo>
                    <a:pt x="62674" y="273215"/>
                  </a:lnTo>
                  <a:lnTo>
                    <a:pt x="305130" y="273215"/>
                  </a:lnTo>
                  <a:lnTo>
                    <a:pt x="312394" y="271754"/>
                  </a:lnTo>
                  <a:lnTo>
                    <a:pt x="318338" y="267741"/>
                  </a:lnTo>
                  <a:lnTo>
                    <a:pt x="322338" y="261810"/>
                  </a:lnTo>
                  <a:lnTo>
                    <a:pt x="323799" y="254546"/>
                  </a:lnTo>
                  <a:lnTo>
                    <a:pt x="322338" y="247281"/>
                  </a:lnTo>
                  <a:lnTo>
                    <a:pt x="318338" y="241350"/>
                  </a:lnTo>
                  <a:lnTo>
                    <a:pt x="312394" y="237350"/>
                  </a:lnTo>
                  <a:lnTo>
                    <a:pt x="305130" y="235877"/>
                  </a:lnTo>
                  <a:lnTo>
                    <a:pt x="62674" y="235877"/>
                  </a:lnTo>
                  <a:lnTo>
                    <a:pt x="38303" y="240817"/>
                  </a:lnTo>
                  <a:lnTo>
                    <a:pt x="18376" y="254254"/>
                  </a:lnTo>
                  <a:lnTo>
                    <a:pt x="4940" y="274193"/>
                  </a:lnTo>
                  <a:lnTo>
                    <a:pt x="0" y="298564"/>
                  </a:lnTo>
                  <a:lnTo>
                    <a:pt x="0" y="736625"/>
                  </a:lnTo>
                  <a:lnTo>
                    <a:pt x="3975" y="743077"/>
                  </a:lnTo>
                  <a:lnTo>
                    <a:pt x="12928" y="747585"/>
                  </a:lnTo>
                  <a:lnTo>
                    <a:pt x="15798" y="748245"/>
                  </a:lnTo>
                  <a:lnTo>
                    <a:pt x="18669" y="748245"/>
                  </a:lnTo>
                  <a:lnTo>
                    <a:pt x="22593" y="748245"/>
                  </a:lnTo>
                  <a:lnTo>
                    <a:pt x="26492" y="747001"/>
                  </a:lnTo>
                  <a:lnTo>
                    <a:pt x="161607" y="647039"/>
                  </a:lnTo>
                  <a:lnTo>
                    <a:pt x="520865" y="647039"/>
                  </a:lnTo>
                  <a:lnTo>
                    <a:pt x="545236" y="642112"/>
                  </a:lnTo>
                  <a:lnTo>
                    <a:pt x="565175" y="628662"/>
                  </a:lnTo>
                  <a:lnTo>
                    <a:pt x="578624" y="608736"/>
                  </a:lnTo>
                  <a:lnTo>
                    <a:pt x="583552" y="584365"/>
                  </a:lnTo>
                  <a:lnTo>
                    <a:pt x="583552" y="506577"/>
                  </a:lnTo>
                  <a:close/>
                </a:path>
                <a:path w="904240" h="748664">
                  <a:moveTo>
                    <a:pt x="714184" y="315074"/>
                  </a:moveTo>
                  <a:lnTo>
                    <a:pt x="710615" y="302082"/>
                  </a:lnTo>
                  <a:lnTo>
                    <a:pt x="703364" y="291020"/>
                  </a:lnTo>
                  <a:lnTo>
                    <a:pt x="693420" y="284124"/>
                  </a:lnTo>
                  <a:lnTo>
                    <a:pt x="687146" y="281774"/>
                  </a:lnTo>
                  <a:lnTo>
                    <a:pt x="671296" y="273443"/>
                  </a:lnTo>
                  <a:lnTo>
                    <a:pt x="671029" y="273126"/>
                  </a:lnTo>
                  <a:lnTo>
                    <a:pt x="670636" y="271538"/>
                  </a:lnTo>
                  <a:lnTo>
                    <a:pt x="670191" y="264833"/>
                  </a:lnTo>
                  <a:lnTo>
                    <a:pt x="669975" y="263093"/>
                  </a:lnTo>
                  <a:lnTo>
                    <a:pt x="670356" y="262788"/>
                  </a:lnTo>
                  <a:lnTo>
                    <a:pt x="673811" y="260553"/>
                  </a:lnTo>
                  <a:lnTo>
                    <a:pt x="687501" y="250926"/>
                  </a:lnTo>
                  <a:lnTo>
                    <a:pt x="691426" y="248551"/>
                  </a:lnTo>
                  <a:lnTo>
                    <a:pt x="700481" y="239560"/>
                  </a:lnTo>
                  <a:lnTo>
                    <a:pt x="705548" y="227495"/>
                  </a:lnTo>
                  <a:lnTo>
                    <a:pt x="706615" y="214617"/>
                  </a:lnTo>
                  <a:lnTo>
                    <a:pt x="703732" y="203187"/>
                  </a:lnTo>
                  <a:lnTo>
                    <a:pt x="683501" y="168427"/>
                  </a:lnTo>
                  <a:lnTo>
                    <a:pt x="682536" y="167208"/>
                  </a:lnTo>
                  <a:lnTo>
                    <a:pt x="671550" y="160616"/>
                  </a:lnTo>
                  <a:lnTo>
                    <a:pt x="658952" y="158115"/>
                  </a:lnTo>
                  <a:lnTo>
                    <a:pt x="645934" y="160185"/>
                  </a:lnTo>
                  <a:lnTo>
                    <a:pt x="643610" y="161010"/>
                  </a:lnTo>
                  <a:lnTo>
                    <a:pt x="632993" y="164592"/>
                  </a:lnTo>
                  <a:lnTo>
                    <a:pt x="622249" y="168427"/>
                  </a:lnTo>
                  <a:lnTo>
                    <a:pt x="619760" y="167817"/>
                  </a:lnTo>
                  <a:lnTo>
                    <a:pt x="616661" y="164363"/>
                  </a:lnTo>
                  <a:lnTo>
                    <a:pt x="614540" y="161950"/>
                  </a:lnTo>
                  <a:lnTo>
                    <a:pt x="615365" y="156908"/>
                  </a:lnTo>
                  <a:lnTo>
                    <a:pt x="618629" y="139319"/>
                  </a:lnTo>
                  <a:lnTo>
                    <a:pt x="619277" y="135547"/>
                  </a:lnTo>
                  <a:lnTo>
                    <a:pt x="619010" y="123317"/>
                  </a:lnTo>
                  <a:lnTo>
                    <a:pt x="615975" y="115354"/>
                  </a:lnTo>
                  <a:lnTo>
                    <a:pt x="614578" y="111683"/>
                  </a:lnTo>
                  <a:lnTo>
                    <a:pt x="582142" y="90881"/>
                  </a:lnTo>
                  <a:lnTo>
                    <a:pt x="559409" y="84823"/>
                  </a:lnTo>
                  <a:lnTo>
                    <a:pt x="555002" y="85153"/>
                  </a:lnTo>
                  <a:lnTo>
                    <a:pt x="524243" y="106413"/>
                  </a:lnTo>
                  <a:lnTo>
                    <a:pt x="516585" y="119672"/>
                  </a:lnTo>
                  <a:lnTo>
                    <a:pt x="512699" y="128854"/>
                  </a:lnTo>
                  <a:lnTo>
                    <a:pt x="510844" y="129971"/>
                  </a:lnTo>
                  <a:lnTo>
                    <a:pt x="507822" y="129768"/>
                  </a:lnTo>
                  <a:lnTo>
                    <a:pt x="504875" y="129590"/>
                  </a:lnTo>
                  <a:lnTo>
                    <a:pt x="503491" y="129768"/>
                  </a:lnTo>
                  <a:lnTo>
                    <a:pt x="503047" y="129133"/>
                  </a:lnTo>
                  <a:lnTo>
                    <a:pt x="501256" y="126403"/>
                  </a:lnTo>
                  <a:lnTo>
                    <a:pt x="498602" y="122669"/>
                  </a:lnTo>
                  <a:lnTo>
                    <a:pt x="491756" y="113042"/>
                  </a:lnTo>
                  <a:lnTo>
                    <a:pt x="489381" y="109067"/>
                  </a:lnTo>
                  <a:lnTo>
                    <a:pt x="480568" y="99707"/>
                  </a:lnTo>
                  <a:lnTo>
                    <a:pt x="468503" y="94132"/>
                  </a:lnTo>
                  <a:lnTo>
                    <a:pt x="455117" y="92849"/>
                  </a:lnTo>
                  <a:lnTo>
                    <a:pt x="442290" y="96367"/>
                  </a:lnTo>
                  <a:lnTo>
                    <a:pt x="407276" y="117170"/>
                  </a:lnTo>
                  <a:lnTo>
                    <a:pt x="398411" y="140449"/>
                  </a:lnTo>
                  <a:lnTo>
                    <a:pt x="399935" y="152158"/>
                  </a:lnTo>
                  <a:lnTo>
                    <a:pt x="400469" y="153758"/>
                  </a:lnTo>
                  <a:lnTo>
                    <a:pt x="404329" y="166420"/>
                  </a:lnTo>
                  <a:lnTo>
                    <a:pt x="409257" y="175615"/>
                  </a:lnTo>
                  <a:lnTo>
                    <a:pt x="409371" y="178816"/>
                  </a:lnTo>
                  <a:lnTo>
                    <a:pt x="402247" y="185318"/>
                  </a:lnTo>
                  <a:lnTo>
                    <a:pt x="393090" y="183451"/>
                  </a:lnTo>
                  <a:lnTo>
                    <a:pt x="375069" y="180301"/>
                  </a:lnTo>
                  <a:lnTo>
                    <a:pt x="336143" y="203098"/>
                  </a:lnTo>
                  <a:lnTo>
                    <a:pt x="333959" y="209245"/>
                  </a:lnTo>
                  <a:lnTo>
                    <a:pt x="335241" y="215176"/>
                  </a:lnTo>
                  <a:lnTo>
                    <a:pt x="344284" y="224383"/>
                  </a:lnTo>
                  <a:lnTo>
                    <a:pt x="350647" y="225539"/>
                  </a:lnTo>
                  <a:lnTo>
                    <a:pt x="359308" y="221411"/>
                  </a:lnTo>
                  <a:lnTo>
                    <a:pt x="362013" y="218846"/>
                  </a:lnTo>
                  <a:lnTo>
                    <a:pt x="366966" y="211277"/>
                  </a:lnTo>
                  <a:lnTo>
                    <a:pt x="368554" y="210566"/>
                  </a:lnTo>
                  <a:lnTo>
                    <a:pt x="372859" y="211315"/>
                  </a:lnTo>
                  <a:lnTo>
                    <a:pt x="394804" y="215417"/>
                  </a:lnTo>
                  <a:lnTo>
                    <a:pt x="405765" y="216827"/>
                  </a:lnTo>
                  <a:lnTo>
                    <a:pt x="438543" y="187655"/>
                  </a:lnTo>
                  <a:lnTo>
                    <a:pt x="439737" y="185318"/>
                  </a:lnTo>
                  <a:lnTo>
                    <a:pt x="441159" y="182537"/>
                  </a:lnTo>
                  <a:lnTo>
                    <a:pt x="441477" y="177126"/>
                  </a:lnTo>
                  <a:lnTo>
                    <a:pt x="436778" y="164172"/>
                  </a:lnTo>
                  <a:lnTo>
                    <a:pt x="428536" y="140449"/>
                  </a:lnTo>
                  <a:lnTo>
                    <a:pt x="429755" y="137388"/>
                  </a:lnTo>
                  <a:lnTo>
                    <a:pt x="440156" y="131991"/>
                  </a:lnTo>
                  <a:lnTo>
                    <a:pt x="447471" y="128295"/>
                  </a:lnTo>
                  <a:lnTo>
                    <a:pt x="458838" y="122669"/>
                  </a:lnTo>
                  <a:lnTo>
                    <a:pt x="461632" y="123393"/>
                  </a:lnTo>
                  <a:lnTo>
                    <a:pt x="466064" y="129768"/>
                  </a:lnTo>
                  <a:lnTo>
                    <a:pt x="475284" y="142570"/>
                  </a:lnTo>
                  <a:lnTo>
                    <a:pt x="501751" y="160667"/>
                  </a:lnTo>
                  <a:lnTo>
                    <a:pt x="503491" y="160667"/>
                  </a:lnTo>
                  <a:lnTo>
                    <a:pt x="542010" y="137668"/>
                  </a:lnTo>
                  <a:lnTo>
                    <a:pt x="546354" y="129971"/>
                  </a:lnTo>
                  <a:lnTo>
                    <a:pt x="553923" y="116560"/>
                  </a:lnTo>
                  <a:lnTo>
                    <a:pt x="556641" y="115354"/>
                  </a:lnTo>
                  <a:lnTo>
                    <a:pt x="566115" y="118275"/>
                  </a:lnTo>
                  <a:lnTo>
                    <a:pt x="588949" y="129273"/>
                  </a:lnTo>
                  <a:lnTo>
                    <a:pt x="584720" y="153174"/>
                  </a:lnTo>
                  <a:lnTo>
                    <a:pt x="581939" y="166293"/>
                  </a:lnTo>
                  <a:lnTo>
                    <a:pt x="583196" y="172212"/>
                  </a:lnTo>
                  <a:lnTo>
                    <a:pt x="611987" y="198335"/>
                  </a:lnTo>
                  <a:lnTo>
                    <a:pt x="622274" y="201206"/>
                  </a:lnTo>
                  <a:lnTo>
                    <a:pt x="634263" y="196811"/>
                  </a:lnTo>
                  <a:lnTo>
                    <a:pt x="657809" y="188861"/>
                  </a:lnTo>
                  <a:lnTo>
                    <a:pt x="676744" y="218478"/>
                  </a:lnTo>
                  <a:lnTo>
                    <a:pt x="675792" y="221678"/>
                  </a:lnTo>
                  <a:lnTo>
                    <a:pt x="670369" y="225425"/>
                  </a:lnTo>
                  <a:lnTo>
                    <a:pt x="653897" y="236524"/>
                  </a:lnTo>
                  <a:lnTo>
                    <a:pt x="644855" y="243408"/>
                  </a:lnTo>
                  <a:lnTo>
                    <a:pt x="640715" y="248348"/>
                  </a:lnTo>
                  <a:lnTo>
                    <a:pt x="640321" y="253733"/>
                  </a:lnTo>
                  <a:lnTo>
                    <a:pt x="640003" y="260273"/>
                  </a:lnTo>
                  <a:lnTo>
                    <a:pt x="639940" y="266877"/>
                  </a:lnTo>
                  <a:lnTo>
                    <a:pt x="640168" y="273532"/>
                  </a:lnTo>
                  <a:lnTo>
                    <a:pt x="661987" y="303047"/>
                  </a:lnTo>
                  <a:lnTo>
                    <a:pt x="677049" y="310667"/>
                  </a:lnTo>
                  <a:lnTo>
                    <a:pt x="683158" y="313639"/>
                  </a:lnTo>
                  <a:lnTo>
                    <a:pt x="684276" y="316204"/>
                  </a:lnTo>
                  <a:lnTo>
                    <a:pt x="680847" y="327380"/>
                  </a:lnTo>
                  <a:lnTo>
                    <a:pt x="678370" y="334899"/>
                  </a:lnTo>
                  <a:lnTo>
                    <a:pt x="674052" y="347268"/>
                  </a:lnTo>
                  <a:lnTo>
                    <a:pt x="671233" y="348856"/>
                  </a:lnTo>
                  <a:lnTo>
                    <a:pt x="645820" y="344322"/>
                  </a:lnTo>
                  <a:lnTo>
                    <a:pt x="639102" y="342874"/>
                  </a:lnTo>
                  <a:lnTo>
                    <a:pt x="633018" y="341591"/>
                  </a:lnTo>
                  <a:lnTo>
                    <a:pt x="601865" y="370433"/>
                  </a:lnTo>
                  <a:lnTo>
                    <a:pt x="598335" y="381889"/>
                  </a:lnTo>
                  <a:lnTo>
                    <a:pt x="603199" y="395097"/>
                  </a:lnTo>
                  <a:lnTo>
                    <a:pt x="611301" y="418947"/>
                  </a:lnTo>
                  <a:lnTo>
                    <a:pt x="610133" y="421817"/>
                  </a:lnTo>
                  <a:lnTo>
                    <a:pt x="604672" y="424675"/>
                  </a:lnTo>
                  <a:lnTo>
                    <a:pt x="594601" y="429717"/>
                  </a:lnTo>
                  <a:lnTo>
                    <a:pt x="583895" y="435584"/>
                  </a:lnTo>
                  <a:lnTo>
                    <a:pt x="581088" y="444334"/>
                  </a:lnTo>
                  <a:lnTo>
                    <a:pt x="588721" y="459714"/>
                  </a:lnTo>
                  <a:lnTo>
                    <a:pt x="597954" y="462572"/>
                  </a:lnTo>
                  <a:lnTo>
                    <a:pt x="617677" y="452932"/>
                  </a:lnTo>
                  <a:lnTo>
                    <a:pt x="623506" y="449694"/>
                  </a:lnTo>
                  <a:lnTo>
                    <a:pt x="632739" y="441871"/>
                  </a:lnTo>
                  <a:lnTo>
                    <a:pt x="638911" y="431126"/>
                  </a:lnTo>
                  <a:lnTo>
                    <a:pt x="641464" y="418947"/>
                  </a:lnTo>
                  <a:lnTo>
                    <a:pt x="639813" y="406908"/>
                  </a:lnTo>
                  <a:lnTo>
                    <a:pt x="639203" y="405130"/>
                  </a:lnTo>
                  <a:lnTo>
                    <a:pt x="635368" y="392087"/>
                  </a:lnTo>
                  <a:lnTo>
                    <a:pt x="630491" y="383387"/>
                  </a:lnTo>
                  <a:lnTo>
                    <a:pt x="630478" y="380707"/>
                  </a:lnTo>
                  <a:lnTo>
                    <a:pt x="636828" y="374840"/>
                  </a:lnTo>
                  <a:lnTo>
                    <a:pt x="637273" y="374357"/>
                  </a:lnTo>
                  <a:lnTo>
                    <a:pt x="637552" y="374015"/>
                  </a:lnTo>
                  <a:lnTo>
                    <a:pt x="637959" y="374053"/>
                  </a:lnTo>
                  <a:lnTo>
                    <a:pt x="641959" y="374865"/>
                  </a:lnTo>
                  <a:lnTo>
                    <a:pt x="659028" y="377875"/>
                  </a:lnTo>
                  <a:lnTo>
                    <a:pt x="663752" y="378929"/>
                  </a:lnTo>
                  <a:lnTo>
                    <a:pt x="675728" y="378942"/>
                  </a:lnTo>
                  <a:lnTo>
                    <a:pt x="687501" y="374459"/>
                  </a:lnTo>
                  <a:lnTo>
                    <a:pt x="688047" y="374015"/>
                  </a:lnTo>
                  <a:lnTo>
                    <a:pt x="697433" y="366382"/>
                  </a:lnTo>
                  <a:lnTo>
                    <a:pt x="703922" y="355676"/>
                  </a:lnTo>
                  <a:lnTo>
                    <a:pt x="706374" y="348856"/>
                  </a:lnTo>
                  <a:lnTo>
                    <a:pt x="706539" y="348399"/>
                  </a:lnTo>
                  <a:lnTo>
                    <a:pt x="713066" y="327787"/>
                  </a:lnTo>
                  <a:lnTo>
                    <a:pt x="714184" y="315074"/>
                  </a:lnTo>
                  <a:close/>
                </a:path>
                <a:path w="904240" h="748664">
                  <a:moveTo>
                    <a:pt x="903935" y="60667"/>
                  </a:moveTo>
                  <a:lnTo>
                    <a:pt x="899160" y="37071"/>
                  </a:lnTo>
                  <a:lnTo>
                    <a:pt x="886142" y="17792"/>
                  </a:lnTo>
                  <a:lnTo>
                    <a:pt x="866851" y="4775"/>
                  </a:lnTo>
                  <a:lnTo>
                    <a:pt x="843267" y="0"/>
                  </a:lnTo>
                  <a:lnTo>
                    <a:pt x="295871" y="0"/>
                  </a:lnTo>
                  <a:lnTo>
                    <a:pt x="271322" y="4965"/>
                  </a:lnTo>
                  <a:lnTo>
                    <a:pt x="251269" y="18503"/>
                  </a:lnTo>
                  <a:lnTo>
                    <a:pt x="237731" y="38569"/>
                  </a:lnTo>
                  <a:lnTo>
                    <a:pt x="232765" y="63119"/>
                  </a:lnTo>
                  <a:lnTo>
                    <a:pt x="232765" y="184175"/>
                  </a:lnTo>
                  <a:lnTo>
                    <a:pt x="234226" y="191439"/>
                  </a:lnTo>
                  <a:lnTo>
                    <a:pt x="238226" y="197370"/>
                  </a:lnTo>
                  <a:lnTo>
                    <a:pt x="244157" y="201371"/>
                  </a:lnTo>
                  <a:lnTo>
                    <a:pt x="251434" y="202844"/>
                  </a:lnTo>
                  <a:lnTo>
                    <a:pt x="258686" y="201371"/>
                  </a:lnTo>
                  <a:lnTo>
                    <a:pt x="264617" y="197370"/>
                  </a:lnTo>
                  <a:lnTo>
                    <a:pt x="268617" y="191439"/>
                  </a:lnTo>
                  <a:lnTo>
                    <a:pt x="270090" y="184175"/>
                  </a:lnTo>
                  <a:lnTo>
                    <a:pt x="270090" y="63119"/>
                  </a:lnTo>
                  <a:lnTo>
                    <a:pt x="272110" y="53098"/>
                  </a:lnTo>
                  <a:lnTo>
                    <a:pt x="277647" y="44894"/>
                  </a:lnTo>
                  <a:lnTo>
                    <a:pt x="285838" y="39370"/>
                  </a:lnTo>
                  <a:lnTo>
                    <a:pt x="295871" y="37338"/>
                  </a:lnTo>
                  <a:lnTo>
                    <a:pt x="843267" y="37338"/>
                  </a:lnTo>
                  <a:lnTo>
                    <a:pt x="852335" y="39179"/>
                  </a:lnTo>
                  <a:lnTo>
                    <a:pt x="859751" y="44183"/>
                  </a:lnTo>
                  <a:lnTo>
                    <a:pt x="864755" y="51600"/>
                  </a:lnTo>
                  <a:lnTo>
                    <a:pt x="866597" y="60667"/>
                  </a:lnTo>
                  <a:lnTo>
                    <a:pt x="866597" y="506056"/>
                  </a:lnTo>
                  <a:lnTo>
                    <a:pt x="762622" y="429120"/>
                  </a:lnTo>
                  <a:lnTo>
                    <a:pt x="758736" y="427837"/>
                  </a:lnTo>
                  <a:lnTo>
                    <a:pt x="680834" y="427837"/>
                  </a:lnTo>
                  <a:lnTo>
                    <a:pt x="673557" y="429310"/>
                  </a:lnTo>
                  <a:lnTo>
                    <a:pt x="667626" y="433311"/>
                  </a:lnTo>
                  <a:lnTo>
                    <a:pt x="663625" y="439242"/>
                  </a:lnTo>
                  <a:lnTo>
                    <a:pt x="662165" y="446506"/>
                  </a:lnTo>
                  <a:lnTo>
                    <a:pt x="663625" y="453771"/>
                  </a:lnTo>
                  <a:lnTo>
                    <a:pt x="667626" y="459701"/>
                  </a:lnTo>
                  <a:lnTo>
                    <a:pt x="673557" y="463702"/>
                  </a:lnTo>
                  <a:lnTo>
                    <a:pt x="680834" y="465175"/>
                  </a:lnTo>
                  <a:lnTo>
                    <a:pt x="748576" y="465175"/>
                  </a:lnTo>
                  <a:lnTo>
                    <a:pt x="877443" y="560501"/>
                  </a:lnTo>
                  <a:lnTo>
                    <a:pt x="881341" y="561746"/>
                  </a:lnTo>
                  <a:lnTo>
                    <a:pt x="885266" y="561746"/>
                  </a:lnTo>
                  <a:lnTo>
                    <a:pt x="888136" y="561746"/>
                  </a:lnTo>
                  <a:lnTo>
                    <a:pt x="891006" y="561086"/>
                  </a:lnTo>
                  <a:lnTo>
                    <a:pt x="899960" y="556577"/>
                  </a:lnTo>
                  <a:lnTo>
                    <a:pt x="903935" y="550125"/>
                  </a:lnTo>
                  <a:lnTo>
                    <a:pt x="903935" y="60667"/>
                  </a:lnTo>
                  <a:close/>
                </a:path>
              </a:pathLst>
            </a:custGeom>
            <a:solidFill>
              <a:srgbClr val="0F38E3"/>
            </a:solidFill>
          </p:spPr>
          <p:txBody>
            <a:bodyPr wrap="square" lIns="0" tIns="0" rIns="0" bIns="0" rtlCol="0"/>
            <a:lstStyle/>
            <a:p>
              <a:endParaRPr/>
            </a:p>
          </p:txBody>
        </p:sp>
        <p:pic>
          <p:nvPicPr>
            <p:cNvPr id="49" name="object 49"/>
            <p:cNvPicPr/>
            <p:nvPr/>
          </p:nvPicPr>
          <p:blipFill>
            <a:blip r:embed="rId18" cstate="print"/>
            <a:stretch>
              <a:fillRect/>
            </a:stretch>
          </p:blipFill>
          <p:spPr>
            <a:xfrm>
              <a:off x="13957262" y="4896146"/>
              <a:ext cx="137668" cy="137667"/>
            </a:xfrm>
            <a:prstGeom prst="rect">
              <a:avLst/>
            </a:prstGeom>
          </p:spPr>
        </p:pic>
      </p:grpSp>
      <p:grpSp>
        <p:nvGrpSpPr>
          <p:cNvPr id="50" name="object 50"/>
          <p:cNvGrpSpPr/>
          <p:nvPr/>
        </p:nvGrpSpPr>
        <p:grpSpPr>
          <a:xfrm>
            <a:off x="-3383425" y="3867381"/>
            <a:ext cx="782274" cy="1014841"/>
            <a:chOff x="10984110" y="4704435"/>
            <a:chExt cx="540385" cy="701040"/>
          </a:xfrm>
        </p:grpSpPr>
        <p:pic>
          <p:nvPicPr>
            <p:cNvPr id="51" name="object 51"/>
            <p:cNvPicPr/>
            <p:nvPr/>
          </p:nvPicPr>
          <p:blipFill>
            <a:blip r:embed="rId19" cstate="print"/>
            <a:stretch>
              <a:fillRect/>
            </a:stretch>
          </p:blipFill>
          <p:spPr>
            <a:xfrm>
              <a:off x="11069155" y="4813507"/>
              <a:ext cx="169031" cy="133891"/>
            </a:xfrm>
            <a:prstGeom prst="rect">
              <a:avLst/>
            </a:prstGeom>
          </p:spPr>
        </p:pic>
        <p:sp>
          <p:nvSpPr>
            <p:cNvPr id="52" name="object 52"/>
            <p:cNvSpPr/>
            <p:nvPr/>
          </p:nvSpPr>
          <p:spPr>
            <a:xfrm>
              <a:off x="10984103" y="4704435"/>
              <a:ext cx="540385" cy="701040"/>
            </a:xfrm>
            <a:custGeom>
              <a:avLst/>
              <a:gdLst/>
              <a:ahLst/>
              <a:cxnLst/>
              <a:rect l="l" t="t" r="r" b="b"/>
              <a:pathLst>
                <a:path w="540384" h="701039">
                  <a:moveTo>
                    <a:pt x="193751" y="475195"/>
                  </a:moveTo>
                  <a:lnTo>
                    <a:pt x="187172" y="468845"/>
                  </a:lnTo>
                  <a:lnTo>
                    <a:pt x="87909" y="468845"/>
                  </a:lnTo>
                  <a:lnTo>
                    <a:pt x="81330" y="475195"/>
                  </a:lnTo>
                  <a:lnTo>
                    <a:pt x="81330" y="490867"/>
                  </a:lnTo>
                  <a:lnTo>
                    <a:pt x="87909" y="497217"/>
                  </a:lnTo>
                  <a:lnTo>
                    <a:pt x="179057" y="497217"/>
                  </a:lnTo>
                  <a:lnTo>
                    <a:pt x="187172" y="497217"/>
                  </a:lnTo>
                  <a:lnTo>
                    <a:pt x="193751" y="490867"/>
                  </a:lnTo>
                  <a:lnTo>
                    <a:pt x="193751" y="475195"/>
                  </a:lnTo>
                  <a:close/>
                </a:path>
                <a:path w="540384" h="701039">
                  <a:moveTo>
                    <a:pt x="193751" y="419036"/>
                  </a:moveTo>
                  <a:lnTo>
                    <a:pt x="187172" y="412686"/>
                  </a:lnTo>
                  <a:lnTo>
                    <a:pt x="87909" y="412686"/>
                  </a:lnTo>
                  <a:lnTo>
                    <a:pt x="81330" y="419036"/>
                  </a:lnTo>
                  <a:lnTo>
                    <a:pt x="81330" y="434708"/>
                  </a:lnTo>
                  <a:lnTo>
                    <a:pt x="87909" y="441058"/>
                  </a:lnTo>
                  <a:lnTo>
                    <a:pt x="179057" y="441058"/>
                  </a:lnTo>
                  <a:lnTo>
                    <a:pt x="187172" y="441058"/>
                  </a:lnTo>
                  <a:lnTo>
                    <a:pt x="193751" y="434708"/>
                  </a:lnTo>
                  <a:lnTo>
                    <a:pt x="193751" y="419036"/>
                  </a:lnTo>
                  <a:close/>
                </a:path>
                <a:path w="540384" h="701039">
                  <a:moveTo>
                    <a:pt x="193751" y="362877"/>
                  </a:moveTo>
                  <a:lnTo>
                    <a:pt x="187172" y="356527"/>
                  </a:lnTo>
                  <a:lnTo>
                    <a:pt x="87909" y="356527"/>
                  </a:lnTo>
                  <a:lnTo>
                    <a:pt x="81330" y="362877"/>
                  </a:lnTo>
                  <a:lnTo>
                    <a:pt x="81330" y="378548"/>
                  </a:lnTo>
                  <a:lnTo>
                    <a:pt x="87909" y="384898"/>
                  </a:lnTo>
                  <a:lnTo>
                    <a:pt x="179057" y="384898"/>
                  </a:lnTo>
                  <a:lnTo>
                    <a:pt x="187172" y="384898"/>
                  </a:lnTo>
                  <a:lnTo>
                    <a:pt x="193751" y="378548"/>
                  </a:lnTo>
                  <a:lnTo>
                    <a:pt x="193751" y="362877"/>
                  </a:lnTo>
                  <a:close/>
                </a:path>
                <a:path w="540384" h="701039">
                  <a:moveTo>
                    <a:pt x="193751" y="306717"/>
                  </a:moveTo>
                  <a:lnTo>
                    <a:pt x="187172" y="300367"/>
                  </a:lnTo>
                  <a:lnTo>
                    <a:pt x="87909" y="300367"/>
                  </a:lnTo>
                  <a:lnTo>
                    <a:pt x="81330" y="306717"/>
                  </a:lnTo>
                  <a:lnTo>
                    <a:pt x="81330" y="322389"/>
                  </a:lnTo>
                  <a:lnTo>
                    <a:pt x="87909" y="328739"/>
                  </a:lnTo>
                  <a:lnTo>
                    <a:pt x="179057" y="328739"/>
                  </a:lnTo>
                  <a:lnTo>
                    <a:pt x="187172" y="328739"/>
                  </a:lnTo>
                  <a:lnTo>
                    <a:pt x="193751" y="322389"/>
                  </a:lnTo>
                  <a:lnTo>
                    <a:pt x="193751" y="306717"/>
                  </a:lnTo>
                  <a:close/>
                </a:path>
                <a:path w="540384" h="701039">
                  <a:moveTo>
                    <a:pt x="454850" y="475195"/>
                  </a:moveTo>
                  <a:lnTo>
                    <a:pt x="448271" y="468845"/>
                  </a:lnTo>
                  <a:lnTo>
                    <a:pt x="238137" y="468845"/>
                  </a:lnTo>
                  <a:lnTo>
                    <a:pt x="231559" y="475195"/>
                  </a:lnTo>
                  <a:lnTo>
                    <a:pt x="231559" y="490867"/>
                  </a:lnTo>
                  <a:lnTo>
                    <a:pt x="238137" y="497217"/>
                  </a:lnTo>
                  <a:lnTo>
                    <a:pt x="440156" y="497217"/>
                  </a:lnTo>
                  <a:lnTo>
                    <a:pt x="448271" y="497217"/>
                  </a:lnTo>
                  <a:lnTo>
                    <a:pt x="454850" y="490867"/>
                  </a:lnTo>
                  <a:lnTo>
                    <a:pt x="454850" y="475195"/>
                  </a:lnTo>
                  <a:close/>
                </a:path>
                <a:path w="540384" h="701039">
                  <a:moveTo>
                    <a:pt x="454850" y="419036"/>
                  </a:moveTo>
                  <a:lnTo>
                    <a:pt x="448271" y="412686"/>
                  </a:lnTo>
                  <a:lnTo>
                    <a:pt x="238137" y="412686"/>
                  </a:lnTo>
                  <a:lnTo>
                    <a:pt x="231559" y="419036"/>
                  </a:lnTo>
                  <a:lnTo>
                    <a:pt x="231559" y="434708"/>
                  </a:lnTo>
                  <a:lnTo>
                    <a:pt x="238137" y="441058"/>
                  </a:lnTo>
                  <a:lnTo>
                    <a:pt x="440156" y="441058"/>
                  </a:lnTo>
                  <a:lnTo>
                    <a:pt x="448271" y="441058"/>
                  </a:lnTo>
                  <a:lnTo>
                    <a:pt x="454850" y="434708"/>
                  </a:lnTo>
                  <a:lnTo>
                    <a:pt x="454850" y="419036"/>
                  </a:lnTo>
                  <a:close/>
                </a:path>
                <a:path w="540384" h="701039">
                  <a:moveTo>
                    <a:pt x="454850" y="362877"/>
                  </a:moveTo>
                  <a:lnTo>
                    <a:pt x="448271" y="356527"/>
                  </a:lnTo>
                  <a:lnTo>
                    <a:pt x="238137" y="356527"/>
                  </a:lnTo>
                  <a:lnTo>
                    <a:pt x="231559" y="362877"/>
                  </a:lnTo>
                  <a:lnTo>
                    <a:pt x="231559" y="378548"/>
                  </a:lnTo>
                  <a:lnTo>
                    <a:pt x="238137" y="384898"/>
                  </a:lnTo>
                  <a:lnTo>
                    <a:pt x="440156" y="384898"/>
                  </a:lnTo>
                  <a:lnTo>
                    <a:pt x="448271" y="384898"/>
                  </a:lnTo>
                  <a:lnTo>
                    <a:pt x="454850" y="378548"/>
                  </a:lnTo>
                  <a:lnTo>
                    <a:pt x="454850" y="362877"/>
                  </a:lnTo>
                  <a:close/>
                </a:path>
                <a:path w="540384" h="701039">
                  <a:moveTo>
                    <a:pt x="454850" y="306717"/>
                  </a:moveTo>
                  <a:lnTo>
                    <a:pt x="448271" y="300367"/>
                  </a:lnTo>
                  <a:lnTo>
                    <a:pt x="238137" y="300367"/>
                  </a:lnTo>
                  <a:lnTo>
                    <a:pt x="231559" y="306717"/>
                  </a:lnTo>
                  <a:lnTo>
                    <a:pt x="231559" y="322389"/>
                  </a:lnTo>
                  <a:lnTo>
                    <a:pt x="238137" y="328739"/>
                  </a:lnTo>
                  <a:lnTo>
                    <a:pt x="440156" y="328739"/>
                  </a:lnTo>
                  <a:lnTo>
                    <a:pt x="448271" y="328739"/>
                  </a:lnTo>
                  <a:lnTo>
                    <a:pt x="454850" y="322389"/>
                  </a:lnTo>
                  <a:lnTo>
                    <a:pt x="454850" y="306717"/>
                  </a:lnTo>
                  <a:close/>
                </a:path>
                <a:path w="540384" h="701039">
                  <a:moveTo>
                    <a:pt x="540004" y="150596"/>
                  </a:moveTo>
                  <a:lnTo>
                    <a:pt x="537641" y="145503"/>
                  </a:lnTo>
                  <a:lnTo>
                    <a:pt x="501091" y="113931"/>
                  </a:lnTo>
                  <a:lnTo>
                    <a:pt x="501091" y="164338"/>
                  </a:lnTo>
                  <a:lnTo>
                    <a:pt x="501091" y="643102"/>
                  </a:lnTo>
                  <a:lnTo>
                    <a:pt x="499465" y="650862"/>
                  </a:lnTo>
                  <a:lnTo>
                    <a:pt x="495033" y="657186"/>
                  </a:lnTo>
                  <a:lnTo>
                    <a:pt x="488480" y="661466"/>
                  </a:lnTo>
                  <a:lnTo>
                    <a:pt x="480441" y="663028"/>
                  </a:lnTo>
                  <a:lnTo>
                    <a:pt x="59563" y="663028"/>
                  </a:lnTo>
                  <a:lnTo>
                    <a:pt x="51536" y="661466"/>
                  </a:lnTo>
                  <a:lnTo>
                    <a:pt x="44970" y="657186"/>
                  </a:lnTo>
                  <a:lnTo>
                    <a:pt x="40538" y="650862"/>
                  </a:lnTo>
                  <a:lnTo>
                    <a:pt x="38912" y="643102"/>
                  </a:lnTo>
                  <a:lnTo>
                    <a:pt x="38912" y="57492"/>
                  </a:lnTo>
                  <a:lnTo>
                    <a:pt x="40538" y="49745"/>
                  </a:lnTo>
                  <a:lnTo>
                    <a:pt x="44970" y="43408"/>
                  </a:lnTo>
                  <a:lnTo>
                    <a:pt x="51536" y="39128"/>
                  </a:lnTo>
                  <a:lnTo>
                    <a:pt x="59563" y="37553"/>
                  </a:lnTo>
                  <a:lnTo>
                    <a:pt x="354355" y="37553"/>
                  </a:lnTo>
                  <a:lnTo>
                    <a:pt x="501091" y="164338"/>
                  </a:lnTo>
                  <a:lnTo>
                    <a:pt x="501091" y="113931"/>
                  </a:lnTo>
                  <a:lnTo>
                    <a:pt x="412699" y="37553"/>
                  </a:lnTo>
                  <a:lnTo>
                    <a:pt x="371195" y="1701"/>
                  </a:lnTo>
                  <a:lnTo>
                    <a:pt x="366572" y="0"/>
                  </a:lnTo>
                  <a:lnTo>
                    <a:pt x="59563" y="0"/>
                  </a:lnTo>
                  <a:lnTo>
                    <a:pt x="36398" y="4533"/>
                  </a:lnTo>
                  <a:lnTo>
                    <a:pt x="17462" y="16865"/>
                  </a:lnTo>
                  <a:lnTo>
                    <a:pt x="4686" y="35140"/>
                  </a:lnTo>
                  <a:lnTo>
                    <a:pt x="0" y="57492"/>
                  </a:lnTo>
                  <a:lnTo>
                    <a:pt x="0" y="643102"/>
                  </a:lnTo>
                  <a:lnTo>
                    <a:pt x="4686" y="665467"/>
                  </a:lnTo>
                  <a:lnTo>
                    <a:pt x="17462" y="683742"/>
                  </a:lnTo>
                  <a:lnTo>
                    <a:pt x="36398" y="696074"/>
                  </a:lnTo>
                  <a:lnTo>
                    <a:pt x="59563" y="700595"/>
                  </a:lnTo>
                  <a:lnTo>
                    <a:pt x="480441" y="700595"/>
                  </a:lnTo>
                  <a:lnTo>
                    <a:pt x="503605" y="696074"/>
                  </a:lnTo>
                  <a:lnTo>
                    <a:pt x="522541" y="683742"/>
                  </a:lnTo>
                  <a:lnTo>
                    <a:pt x="535317" y="665467"/>
                  </a:lnTo>
                  <a:lnTo>
                    <a:pt x="535825" y="663028"/>
                  </a:lnTo>
                  <a:lnTo>
                    <a:pt x="540004" y="643102"/>
                  </a:lnTo>
                  <a:lnTo>
                    <a:pt x="540004" y="150596"/>
                  </a:lnTo>
                  <a:close/>
                </a:path>
              </a:pathLst>
            </a:custGeom>
            <a:solidFill>
              <a:srgbClr val="0F38E3"/>
            </a:solidFill>
          </p:spPr>
          <p:txBody>
            <a:bodyPr wrap="square" lIns="0" tIns="0" rIns="0" bIns="0" rtlCol="0"/>
            <a:lstStyle/>
            <a:p>
              <a:endParaRPr dirty="0"/>
            </a:p>
          </p:txBody>
        </p:sp>
        <p:pic>
          <p:nvPicPr>
            <p:cNvPr id="53" name="object 53"/>
            <p:cNvPicPr/>
            <p:nvPr/>
          </p:nvPicPr>
          <p:blipFill>
            <a:blip r:embed="rId20" cstate="print"/>
            <a:stretch>
              <a:fillRect/>
            </a:stretch>
          </p:blipFill>
          <p:spPr>
            <a:xfrm>
              <a:off x="11314347" y="4716782"/>
              <a:ext cx="202692" cy="173812"/>
            </a:xfrm>
            <a:prstGeom prst="rect">
              <a:avLst/>
            </a:prstGeom>
          </p:spPr>
        </p:pic>
      </p:grpSp>
      <p:sp>
        <p:nvSpPr>
          <p:cNvPr id="60" name="object 3">
            <a:extLst>
              <a:ext uri="{FF2B5EF4-FFF2-40B4-BE49-F238E27FC236}">
                <a16:creationId xmlns:a16="http://schemas.microsoft.com/office/drawing/2014/main" id="{9447EE00-5EE0-1EA6-8449-918990177BA0}"/>
              </a:ext>
            </a:extLst>
          </p:cNvPr>
          <p:cNvSpPr txBox="1">
            <a:spLocks noGrp="1"/>
          </p:cNvSpPr>
          <p:nvPr>
            <p:ph type="title"/>
          </p:nvPr>
        </p:nvSpPr>
        <p:spPr>
          <a:xfrm>
            <a:off x="6644574" y="474854"/>
            <a:ext cx="6076372" cy="1921039"/>
          </a:xfrm>
          <a:prstGeom prst="rect">
            <a:avLst/>
          </a:prstGeom>
        </p:spPr>
        <p:txBody>
          <a:bodyPr vert="horz" wrap="square" lIns="0" tIns="12700" rIns="0" bIns="0" rtlCol="0">
            <a:spAutoFit/>
          </a:bodyPr>
          <a:lstStyle/>
          <a:p>
            <a:pPr marL="12700" algn="ctr">
              <a:lnSpc>
                <a:spcPct val="100000"/>
              </a:lnSpc>
              <a:spcBef>
                <a:spcPts val="100"/>
              </a:spcBef>
              <a:tabLst>
                <a:tab pos="2851150" algn="l"/>
                <a:tab pos="6048375" algn="l"/>
              </a:tabLst>
            </a:pPr>
            <a:r>
              <a:rPr sz="12400" spc="-10" dirty="0">
                <a:solidFill>
                  <a:schemeClr val="bg1"/>
                </a:solidFill>
                <a:latin typeface="DM Serif Display"/>
                <a:cs typeface="DM Serif Display"/>
              </a:rPr>
              <a:t>Quality</a:t>
            </a:r>
            <a:endParaRPr sz="12400" dirty="0">
              <a:solidFill>
                <a:schemeClr val="bg1"/>
              </a:solidFill>
              <a:latin typeface="Darker Grotesque" pitchFamily="2" charset="0"/>
              <a:cs typeface="DM Serif Display"/>
            </a:endParaRPr>
          </a:p>
        </p:txBody>
      </p:sp>
      <p:sp>
        <p:nvSpPr>
          <p:cNvPr id="61" name="object 6">
            <a:extLst>
              <a:ext uri="{FF2B5EF4-FFF2-40B4-BE49-F238E27FC236}">
                <a16:creationId xmlns:a16="http://schemas.microsoft.com/office/drawing/2014/main" id="{C1C87EB4-84B9-4A7E-A228-D179D4F2DABF}"/>
              </a:ext>
            </a:extLst>
          </p:cNvPr>
          <p:cNvSpPr txBox="1"/>
          <p:nvPr/>
        </p:nvSpPr>
        <p:spPr>
          <a:xfrm>
            <a:off x="7524455" y="3670486"/>
            <a:ext cx="4152167" cy="2742610"/>
          </a:xfrm>
          <a:prstGeom prst="rect">
            <a:avLst/>
          </a:prstGeom>
        </p:spPr>
        <p:txBody>
          <a:bodyPr vert="horz" wrap="square" lIns="0" tIns="12700" rIns="0" bIns="0" rtlCol="0">
            <a:spAutoFit/>
          </a:bodyPr>
          <a:lstStyle/>
          <a:p>
            <a:pPr marL="12700" marR="5080" algn="ctr">
              <a:lnSpc>
                <a:spcPct val="150000"/>
              </a:lnSpc>
              <a:spcBef>
                <a:spcPts val="100"/>
              </a:spcBef>
            </a:pPr>
            <a:r>
              <a:rPr sz="2000" spc="-25" dirty="0">
                <a:solidFill>
                  <a:schemeClr val="bg1"/>
                </a:solidFill>
                <a:latin typeface="DM Serif Display"/>
                <a:cs typeface="DM Serif Display"/>
              </a:rPr>
              <a:t>Deliver</a:t>
            </a:r>
            <a:r>
              <a:rPr lang="nl-BE" sz="2000" spc="-25" dirty="0">
                <a:solidFill>
                  <a:schemeClr val="bg1"/>
                </a:solidFill>
                <a:latin typeface="DM Serif Display"/>
                <a:cs typeface="DM Serif Display"/>
              </a:rPr>
              <a:t>ing</a:t>
            </a:r>
            <a:r>
              <a:rPr sz="2000" spc="-60" dirty="0">
                <a:solidFill>
                  <a:schemeClr val="bg1"/>
                </a:solidFill>
                <a:latin typeface="DM Serif Display"/>
                <a:cs typeface="DM Serif Display"/>
              </a:rPr>
              <a:t> </a:t>
            </a:r>
            <a:r>
              <a:rPr sz="2000" dirty="0">
                <a:solidFill>
                  <a:schemeClr val="bg1"/>
                </a:solidFill>
                <a:latin typeface="DM Serif Display"/>
                <a:cs typeface="DM Serif Display"/>
              </a:rPr>
              <a:t>top</a:t>
            </a:r>
            <a:r>
              <a:rPr sz="2000" spc="-55" dirty="0">
                <a:solidFill>
                  <a:schemeClr val="bg1"/>
                </a:solidFill>
                <a:latin typeface="DM Serif Display"/>
                <a:cs typeface="DM Serif Display"/>
              </a:rPr>
              <a:t> </a:t>
            </a:r>
            <a:r>
              <a:rPr sz="2000" spc="-25" dirty="0">
                <a:solidFill>
                  <a:schemeClr val="bg1"/>
                </a:solidFill>
                <a:latin typeface="DM Serif Display"/>
                <a:cs typeface="DM Serif Display"/>
              </a:rPr>
              <a:t>quality</a:t>
            </a:r>
            <a:r>
              <a:rPr lang="nl-BE" sz="2000" spc="-25" dirty="0">
                <a:solidFill>
                  <a:schemeClr val="bg1"/>
                </a:solidFill>
                <a:latin typeface="DM Serif Display"/>
                <a:cs typeface="DM Serif Display"/>
              </a:rPr>
              <a:t> starts with the right approach by the right people. Excap’s mystery shoppers are at the base of your impact, thanks to their strict adherence to our refined procedures.</a:t>
            </a:r>
            <a:endParaRPr sz="2000" dirty="0">
              <a:solidFill>
                <a:schemeClr val="bg1"/>
              </a:solidFill>
              <a:latin typeface="DM Serif Display"/>
              <a:cs typeface="DM Serif Display"/>
            </a:endParaRPr>
          </a:p>
        </p:txBody>
      </p:sp>
      <p:grpSp>
        <p:nvGrpSpPr>
          <p:cNvPr id="54" name="Groep 53">
            <a:extLst>
              <a:ext uri="{FF2B5EF4-FFF2-40B4-BE49-F238E27FC236}">
                <a16:creationId xmlns:a16="http://schemas.microsoft.com/office/drawing/2014/main" id="{568268C9-973D-9647-85F3-D16D0437E4A6}"/>
              </a:ext>
            </a:extLst>
          </p:cNvPr>
          <p:cNvGrpSpPr/>
          <p:nvPr/>
        </p:nvGrpSpPr>
        <p:grpSpPr>
          <a:xfrm>
            <a:off x="17667196" y="491490"/>
            <a:ext cx="1139139" cy="326455"/>
            <a:chOff x="1029677" y="1260005"/>
            <a:chExt cx="3873755" cy="1110144"/>
          </a:xfrm>
        </p:grpSpPr>
        <p:sp>
          <p:nvSpPr>
            <p:cNvPr id="55" name="object 3">
              <a:extLst>
                <a:ext uri="{FF2B5EF4-FFF2-40B4-BE49-F238E27FC236}">
                  <a16:creationId xmlns:a16="http://schemas.microsoft.com/office/drawing/2014/main" id="{5B1DD9E1-5C62-474F-B207-4B9B8DBD68E8}"/>
                </a:ext>
              </a:extLst>
            </p:cNvPr>
            <p:cNvSpPr/>
            <p:nvPr/>
          </p:nvSpPr>
          <p:spPr>
            <a:xfrm>
              <a:off x="2764917" y="1345261"/>
              <a:ext cx="626745" cy="721360"/>
            </a:xfrm>
            <a:custGeom>
              <a:avLst/>
              <a:gdLst/>
              <a:ahLst/>
              <a:cxnLst/>
              <a:rect l="l" t="t" r="r" b="b"/>
              <a:pathLst>
                <a:path w="626745" h="721360">
                  <a:moveTo>
                    <a:pt x="368376" y="0"/>
                  </a:moveTo>
                  <a:lnTo>
                    <a:pt x="319276" y="2688"/>
                  </a:lnTo>
                  <a:lnTo>
                    <a:pt x="272213" y="10755"/>
                  </a:lnTo>
                  <a:lnTo>
                    <a:pt x="227181" y="24201"/>
                  </a:lnTo>
                  <a:lnTo>
                    <a:pt x="184175" y="43027"/>
                  </a:lnTo>
                  <a:lnTo>
                    <a:pt x="144311" y="66969"/>
                  </a:lnTo>
                  <a:lnTo>
                    <a:pt x="108675" y="95653"/>
                  </a:lnTo>
                  <a:lnTo>
                    <a:pt x="77270" y="129084"/>
                  </a:lnTo>
                  <a:lnTo>
                    <a:pt x="50101" y="167271"/>
                  </a:lnTo>
                  <a:lnTo>
                    <a:pt x="28166" y="209919"/>
                  </a:lnTo>
                  <a:lnTo>
                    <a:pt x="12511" y="256711"/>
                  </a:lnTo>
                  <a:lnTo>
                    <a:pt x="3125" y="307646"/>
                  </a:lnTo>
                  <a:lnTo>
                    <a:pt x="0" y="362724"/>
                  </a:lnTo>
                  <a:lnTo>
                    <a:pt x="2867" y="418354"/>
                  </a:lnTo>
                  <a:lnTo>
                    <a:pt x="11469" y="469480"/>
                  </a:lnTo>
                  <a:lnTo>
                    <a:pt x="25808" y="516111"/>
                  </a:lnTo>
                  <a:lnTo>
                    <a:pt x="45885" y="558253"/>
                  </a:lnTo>
                  <a:lnTo>
                    <a:pt x="70833" y="595720"/>
                  </a:lnTo>
                  <a:lnTo>
                    <a:pt x="99844" y="628440"/>
                  </a:lnTo>
                  <a:lnTo>
                    <a:pt x="132917" y="656398"/>
                  </a:lnTo>
                  <a:lnTo>
                    <a:pt x="170052" y="679577"/>
                  </a:lnTo>
                  <a:lnTo>
                    <a:pt x="210326" y="697819"/>
                  </a:lnTo>
                  <a:lnTo>
                    <a:pt x="252810" y="710849"/>
                  </a:lnTo>
                  <a:lnTo>
                    <a:pt x="297502" y="718665"/>
                  </a:lnTo>
                  <a:lnTo>
                    <a:pt x="344398" y="721271"/>
                  </a:lnTo>
                  <a:lnTo>
                    <a:pt x="392816" y="718443"/>
                  </a:lnTo>
                  <a:lnTo>
                    <a:pt x="437888" y="709963"/>
                  </a:lnTo>
                  <a:lnTo>
                    <a:pt x="479613" y="695837"/>
                  </a:lnTo>
                  <a:lnTo>
                    <a:pt x="517994" y="676071"/>
                  </a:lnTo>
                  <a:lnTo>
                    <a:pt x="552313" y="651106"/>
                  </a:lnTo>
                  <a:lnTo>
                    <a:pt x="581869" y="621379"/>
                  </a:lnTo>
                  <a:lnTo>
                    <a:pt x="606663" y="586889"/>
                  </a:lnTo>
                  <a:lnTo>
                    <a:pt x="626694" y="547636"/>
                  </a:lnTo>
                  <a:lnTo>
                    <a:pt x="612571" y="536359"/>
                  </a:lnTo>
                  <a:lnTo>
                    <a:pt x="593339" y="558843"/>
                  </a:lnTo>
                  <a:lnTo>
                    <a:pt x="573749" y="578327"/>
                  </a:lnTo>
                  <a:lnTo>
                    <a:pt x="533526" y="608304"/>
                  </a:lnTo>
                  <a:lnTo>
                    <a:pt x="486230" y="626317"/>
                  </a:lnTo>
                  <a:lnTo>
                    <a:pt x="426237" y="632282"/>
                  </a:lnTo>
                  <a:lnTo>
                    <a:pt x="374778" y="627574"/>
                  </a:lnTo>
                  <a:lnTo>
                    <a:pt x="330455" y="613440"/>
                  </a:lnTo>
                  <a:lnTo>
                    <a:pt x="293268" y="589864"/>
                  </a:lnTo>
                  <a:lnTo>
                    <a:pt x="263220" y="556831"/>
                  </a:lnTo>
                  <a:lnTo>
                    <a:pt x="229365" y="485682"/>
                  </a:lnTo>
                  <a:lnTo>
                    <a:pt x="218786" y="442065"/>
                  </a:lnTo>
                  <a:lnTo>
                    <a:pt x="212440" y="393086"/>
                  </a:lnTo>
                  <a:lnTo>
                    <a:pt x="210324" y="338747"/>
                  </a:lnTo>
                  <a:lnTo>
                    <a:pt x="212212" y="276811"/>
                  </a:lnTo>
                  <a:lnTo>
                    <a:pt x="217877" y="221989"/>
                  </a:lnTo>
                  <a:lnTo>
                    <a:pt x="227324" y="174278"/>
                  </a:lnTo>
                  <a:lnTo>
                    <a:pt x="240557" y="133675"/>
                  </a:lnTo>
                  <a:lnTo>
                    <a:pt x="283654" y="67474"/>
                  </a:lnTo>
                  <a:lnTo>
                    <a:pt x="314575" y="44105"/>
                  </a:lnTo>
                  <a:lnTo>
                    <a:pt x="350350" y="30077"/>
                  </a:lnTo>
                  <a:lnTo>
                    <a:pt x="390982" y="25400"/>
                  </a:lnTo>
                  <a:lnTo>
                    <a:pt x="400992" y="25889"/>
                  </a:lnTo>
                  <a:lnTo>
                    <a:pt x="434549" y="44980"/>
                  </a:lnTo>
                  <a:lnTo>
                    <a:pt x="443182" y="87342"/>
                  </a:lnTo>
                  <a:lnTo>
                    <a:pt x="440620" y="120915"/>
                  </a:lnTo>
                  <a:lnTo>
                    <a:pt x="439996" y="133586"/>
                  </a:lnTo>
                  <a:lnTo>
                    <a:pt x="443814" y="185179"/>
                  </a:lnTo>
                  <a:lnTo>
                    <a:pt x="458633" y="223982"/>
                  </a:lnTo>
                  <a:lnTo>
                    <a:pt x="483690" y="252916"/>
                  </a:lnTo>
                  <a:lnTo>
                    <a:pt x="536371" y="269557"/>
                  </a:lnTo>
                  <a:lnTo>
                    <a:pt x="554535" y="268196"/>
                  </a:lnTo>
                  <a:lnTo>
                    <a:pt x="598462" y="247738"/>
                  </a:lnTo>
                  <a:lnTo>
                    <a:pt x="620939" y="204954"/>
                  </a:lnTo>
                  <a:lnTo>
                    <a:pt x="622439" y="186321"/>
                  </a:lnTo>
                  <a:lnTo>
                    <a:pt x="620588" y="163237"/>
                  </a:lnTo>
                  <a:lnTo>
                    <a:pt x="605766" y="118413"/>
                  </a:lnTo>
                  <a:lnTo>
                    <a:pt x="576300" y="76166"/>
                  </a:lnTo>
                  <a:lnTo>
                    <a:pt x="533254" y="41235"/>
                  </a:lnTo>
                  <a:lnTo>
                    <a:pt x="476879" y="15092"/>
                  </a:lnTo>
                  <a:lnTo>
                    <a:pt x="407717" y="1678"/>
                  </a:lnTo>
                  <a:lnTo>
                    <a:pt x="368376" y="0"/>
                  </a:lnTo>
                  <a:close/>
                </a:path>
              </a:pathLst>
            </a:custGeom>
            <a:solidFill>
              <a:srgbClr val="0033EB"/>
            </a:solidFill>
          </p:spPr>
          <p:txBody>
            <a:bodyPr wrap="square" lIns="0" tIns="0" rIns="0" bIns="0" rtlCol="0"/>
            <a:lstStyle/>
            <a:p>
              <a:endParaRPr/>
            </a:p>
          </p:txBody>
        </p:sp>
        <p:sp>
          <p:nvSpPr>
            <p:cNvPr id="56" name="object 4">
              <a:extLst>
                <a:ext uri="{FF2B5EF4-FFF2-40B4-BE49-F238E27FC236}">
                  <a16:creationId xmlns:a16="http://schemas.microsoft.com/office/drawing/2014/main" id="{7835AED5-684F-1349-9179-567D5879B071}"/>
                </a:ext>
              </a:extLst>
            </p:cNvPr>
            <p:cNvSpPr/>
            <p:nvPr/>
          </p:nvSpPr>
          <p:spPr>
            <a:xfrm>
              <a:off x="3460712" y="1345259"/>
              <a:ext cx="1442720" cy="1024890"/>
            </a:xfrm>
            <a:custGeom>
              <a:avLst/>
              <a:gdLst/>
              <a:ahLst/>
              <a:cxnLst/>
              <a:rect l="l" t="t" r="r" b="b"/>
              <a:pathLst>
                <a:path w="1442720" h="1024889">
                  <a:moveTo>
                    <a:pt x="688784" y="647827"/>
                  </a:moveTo>
                  <a:lnTo>
                    <a:pt x="676071" y="636549"/>
                  </a:lnTo>
                  <a:lnTo>
                    <a:pt x="645033" y="636549"/>
                  </a:lnTo>
                  <a:lnTo>
                    <a:pt x="619099" y="632587"/>
                  </a:lnTo>
                  <a:lnTo>
                    <a:pt x="600570" y="620687"/>
                  </a:lnTo>
                  <a:lnTo>
                    <a:pt x="596036" y="612571"/>
                  </a:lnTo>
                  <a:lnTo>
                    <a:pt x="589457" y="600837"/>
                  </a:lnTo>
                  <a:lnTo>
                    <a:pt x="585749" y="573049"/>
                  </a:lnTo>
                  <a:lnTo>
                    <a:pt x="585749" y="343001"/>
                  </a:lnTo>
                  <a:lnTo>
                    <a:pt x="585660" y="259702"/>
                  </a:lnTo>
                  <a:lnTo>
                    <a:pt x="581469" y="196786"/>
                  </a:lnTo>
                  <a:lnTo>
                    <a:pt x="568642" y="142049"/>
                  </a:lnTo>
                  <a:lnTo>
                    <a:pt x="547255" y="96926"/>
                  </a:lnTo>
                  <a:lnTo>
                    <a:pt x="517309" y="61417"/>
                  </a:lnTo>
                  <a:lnTo>
                    <a:pt x="479501" y="34544"/>
                  </a:lnTo>
                  <a:lnTo>
                    <a:pt x="468045" y="29654"/>
                  </a:lnTo>
                  <a:lnTo>
                    <a:pt x="434555" y="15354"/>
                  </a:lnTo>
                  <a:lnTo>
                    <a:pt x="382447" y="3835"/>
                  </a:lnTo>
                  <a:lnTo>
                    <a:pt x="323202" y="0"/>
                  </a:lnTo>
                  <a:lnTo>
                    <a:pt x="285115" y="1231"/>
                  </a:lnTo>
                  <a:lnTo>
                    <a:pt x="213118" y="11125"/>
                  </a:lnTo>
                  <a:lnTo>
                    <a:pt x="147713" y="30911"/>
                  </a:lnTo>
                  <a:lnTo>
                    <a:pt x="94437" y="60540"/>
                  </a:lnTo>
                  <a:lnTo>
                    <a:pt x="55092" y="99961"/>
                  </a:lnTo>
                  <a:lnTo>
                    <a:pt x="34975" y="148666"/>
                  </a:lnTo>
                  <a:lnTo>
                    <a:pt x="32461" y="176466"/>
                  </a:lnTo>
                  <a:lnTo>
                    <a:pt x="33959" y="194564"/>
                  </a:lnTo>
                  <a:lnTo>
                    <a:pt x="56489" y="237134"/>
                  </a:lnTo>
                  <a:lnTo>
                    <a:pt x="99606" y="258292"/>
                  </a:lnTo>
                  <a:lnTo>
                    <a:pt x="117157" y="259702"/>
                  </a:lnTo>
                  <a:lnTo>
                    <a:pt x="136118" y="257937"/>
                  </a:lnTo>
                  <a:lnTo>
                    <a:pt x="183489" y="231457"/>
                  </a:lnTo>
                  <a:lnTo>
                    <a:pt x="204292" y="195135"/>
                  </a:lnTo>
                  <a:lnTo>
                    <a:pt x="213156" y="142544"/>
                  </a:lnTo>
                  <a:lnTo>
                    <a:pt x="215963" y="127012"/>
                  </a:lnTo>
                  <a:lnTo>
                    <a:pt x="225132" y="81356"/>
                  </a:lnTo>
                  <a:lnTo>
                    <a:pt x="252133" y="41986"/>
                  </a:lnTo>
                  <a:lnTo>
                    <a:pt x="295008" y="29654"/>
                  </a:lnTo>
                  <a:lnTo>
                    <a:pt x="318071" y="32080"/>
                  </a:lnTo>
                  <a:lnTo>
                    <a:pt x="354406" y="51473"/>
                  </a:lnTo>
                  <a:lnTo>
                    <a:pt x="377863" y="91440"/>
                  </a:lnTo>
                  <a:lnTo>
                    <a:pt x="389521" y="158826"/>
                  </a:lnTo>
                  <a:lnTo>
                    <a:pt x="390969" y="203225"/>
                  </a:lnTo>
                  <a:lnTo>
                    <a:pt x="390969" y="314769"/>
                  </a:lnTo>
                  <a:lnTo>
                    <a:pt x="390969" y="343001"/>
                  </a:lnTo>
                  <a:lnTo>
                    <a:pt x="390969" y="580072"/>
                  </a:lnTo>
                  <a:lnTo>
                    <a:pt x="374611" y="593305"/>
                  </a:lnTo>
                  <a:lnTo>
                    <a:pt x="332397" y="621753"/>
                  </a:lnTo>
                  <a:lnTo>
                    <a:pt x="293370" y="634301"/>
                  </a:lnTo>
                  <a:lnTo>
                    <a:pt x="279463" y="635127"/>
                  </a:lnTo>
                  <a:lnTo>
                    <a:pt x="261124" y="633323"/>
                  </a:lnTo>
                  <a:lnTo>
                    <a:pt x="214541" y="606221"/>
                  </a:lnTo>
                  <a:lnTo>
                    <a:pt x="194437" y="570064"/>
                  </a:lnTo>
                  <a:lnTo>
                    <a:pt x="187756" y="519404"/>
                  </a:lnTo>
                  <a:lnTo>
                    <a:pt x="190182" y="487273"/>
                  </a:lnTo>
                  <a:lnTo>
                    <a:pt x="209575" y="433285"/>
                  </a:lnTo>
                  <a:lnTo>
                    <a:pt x="247573" y="392785"/>
                  </a:lnTo>
                  <a:lnTo>
                    <a:pt x="299453" y="364210"/>
                  </a:lnTo>
                  <a:lnTo>
                    <a:pt x="339191" y="352882"/>
                  </a:lnTo>
                  <a:lnTo>
                    <a:pt x="347560" y="351472"/>
                  </a:lnTo>
                  <a:lnTo>
                    <a:pt x="355409" y="350050"/>
                  </a:lnTo>
                  <a:lnTo>
                    <a:pt x="390969" y="343001"/>
                  </a:lnTo>
                  <a:lnTo>
                    <a:pt x="390969" y="314769"/>
                  </a:lnTo>
                  <a:lnTo>
                    <a:pt x="280885" y="334492"/>
                  </a:lnTo>
                  <a:lnTo>
                    <a:pt x="225831" y="346887"/>
                  </a:lnTo>
                  <a:lnTo>
                    <a:pt x="176999" y="361492"/>
                  </a:lnTo>
                  <a:lnTo>
                    <a:pt x="134378" y="378282"/>
                  </a:lnTo>
                  <a:lnTo>
                    <a:pt x="97967" y="397281"/>
                  </a:lnTo>
                  <a:lnTo>
                    <a:pt x="38112" y="447027"/>
                  </a:lnTo>
                  <a:lnTo>
                    <a:pt x="4241" y="508114"/>
                  </a:lnTo>
                  <a:lnTo>
                    <a:pt x="0" y="540626"/>
                  </a:lnTo>
                  <a:lnTo>
                    <a:pt x="3492" y="581825"/>
                  </a:lnTo>
                  <a:lnTo>
                    <a:pt x="31369" y="648843"/>
                  </a:lnTo>
                  <a:lnTo>
                    <a:pt x="85267" y="695058"/>
                  </a:lnTo>
                  <a:lnTo>
                    <a:pt x="154089" y="718362"/>
                  </a:lnTo>
                  <a:lnTo>
                    <a:pt x="193357" y="721271"/>
                  </a:lnTo>
                  <a:lnTo>
                    <a:pt x="227025" y="719289"/>
                  </a:lnTo>
                  <a:lnTo>
                    <a:pt x="284543" y="703402"/>
                  </a:lnTo>
                  <a:lnTo>
                    <a:pt x="330504" y="672782"/>
                  </a:lnTo>
                  <a:lnTo>
                    <a:pt x="373049" y="635127"/>
                  </a:lnTo>
                  <a:lnTo>
                    <a:pt x="373938" y="634301"/>
                  </a:lnTo>
                  <a:lnTo>
                    <a:pt x="395236" y="612571"/>
                  </a:lnTo>
                  <a:lnTo>
                    <a:pt x="402399" y="635368"/>
                  </a:lnTo>
                  <a:lnTo>
                    <a:pt x="412673" y="655802"/>
                  </a:lnTo>
                  <a:lnTo>
                    <a:pt x="442493" y="689521"/>
                  </a:lnTo>
                  <a:lnTo>
                    <a:pt x="485013" y="711212"/>
                  </a:lnTo>
                  <a:lnTo>
                    <a:pt x="540588" y="718439"/>
                  </a:lnTo>
                  <a:lnTo>
                    <a:pt x="567893" y="717296"/>
                  </a:lnTo>
                  <a:lnTo>
                    <a:pt x="612711" y="708101"/>
                  </a:lnTo>
                  <a:lnTo>
                    <a:pt x="660742" y="677875"/>
                  </a:lnTo>
                  <a:lnTo>
                    <a:pt x="675081" y="663829"/>
                  </a:lnTo>
                  <a:lnTo>
                    <a:pt x="688784" y="647827"/>
                  </a:lnTo>
                  <a:close/>
                </a:path>
                <a:path w="1442720" h="1024889">
                  <a:moveTo>
                    <a:pt x="1442478" y="357124"/>
                  </a:moveTo>
                  <a:lnTo>
                    <a:pt x="1440497" y="301929"/>
                  </a:lnTo>
                  <a:lnTo>
                    <a:pt x="1434566" y="251180"/>
                  </a:lnTo>
                  <a:lnTo>
                    <a:pt x="1424660" y="204851"/>
                  </a:lnTo>
                  <a:lnTo>
                    <a:pt x="1410804" y="162953"/>
                  </a:lnTo>
                  <a:lnTo>
                    <a:pt x="1392986" y="125488"/>
                  </a:lnTo>
                  <a:lnTo>
                    <a:pt x="1371206" y="92417"/>
                  </a:lnTo>
                  <a:lnTo>
                    <a:pt x="1340700" y="59169"/>
                  </a:lnTo>
                  <a:lnTo>
                    <a:pt x="1306169" y="33299"/>
                  </a:lnTo>
                  <a:lnTo>
                    <a:pt x="1267637" y="14808"/>
                  </a:lnTo>
                  <a:lnTo>
                    <a:pt x="1229372" y="4826"/>
                  </a:lnTo>
                  <a:lnTo>
                    <a:pt x="1229372" y="362724"/>
                  </a:lnTo>
                  <a:lnTo>
                    <a:pt x="1227709" y="427164"/>
                  </a:lnTo>
                  <a:lnTo>
                    <a:pt x="1222717" y="483793"/>
                  </a:lnTo>
                  <a:lnTo>
                    <a:pt x="1214386" y="532638"/>
                  </a:lnTo>
                  <a:lnTo>
                    <a:pt x="1202715" y="573671"/>
                  </a:lnTo>
                  <a:lnTo>
                    <a:pt x="1165110" y="639013"/>
                  </a:lnTo>
                  <a:lnTo>
                    <a:pt x="1109002" y="675741"/>
                  </a:lnTo>
                  <a:lnTo>
                    <a:pt x="1075537" y="680326"/>
                  </a:lnTo>
                  <a:lnTo>
                    <a:pt x="1045006" y="678916"/>
                  </a:lnTo>
                  <a:lnTo>
                    <a:pt x="1015542" y="674687"/>
                  </a:lnTo>
                  <a:lnTo>
                    <a:pt x="987132" y="667639"/>
                  </a:lnTo>
                  <a:lnTo>
                    <a:pt x="959764" y="657771"/>
                  </a:lnTo>
                  <a:lnTo>
                    <a:pt x="959764" y="88900"/>
                  </a:lnTo>
                  <a:lnTo>
                    <a:pt x="1020470" y="63525"/>
                  </a:lnTo>
                  <a:lnTo>
                    <a:pt x="1075537" y="55054"/>
                  </a:lnTo>
                  <a:lnTo>
                    <a:pt x="1110729" y="59334"/>
                  </a:lnTo>
                  <a:lnTo>
                    <a:pt x="1167904" y="93548"/>
                  </a:lnTo>
                  <a:lnTo>
                    <a:pt x="1204087" y="154978"/>
                  </a:lnTo>
                  <a:lnTo>
                    <a:pt x="1215136" y="194640"/>
                  </a:lnTo>
                  <a:lnTo>
                    <a:pt x="1223048" y="242481"/>
                  </a:lnTo>
                  <a:lnTo>
                    <a:pt x="1227785" y="298513"/>
                  </a:lnTo>
                  <a:lnTo>
                    <a:pt x="1229372" y="362724"/>
                  </a:lnTo>
                  <a:lnTo>
                    <a:pt x="1229372" y="4826"/>
                  </a:lnTo>
                  <a:lnTo>
                    <a:pt x="1225105" y="3708"/>
                  </a:lnTo>
                  <a:lnTo>
                    <a:pt x="1178560" y="0"/>
                  </a:lnTo>
                  <a:lnTo>
                    <a:pt x="1148435" y="977"/>
                  </a:lnTo>
                  <a:lnTo>
                    <a:pt x="1089507" y="8737"/>
                  </a:lnTo>
                  <a:lnTo>
                    <a:pt x="1032789" y="24117"/>
                  </a:lnTo>
                  <a:lnTo>
                    <a:pt x="980922" y="45999"/>
                  </a:lnTo>
                  <a:lnTo>
                    <a:pt x="956970" y="59321"/>
                  </a:lnTo>
                  <a:lnTo>
                    <a:pt x="944257" y="15544"/>
                  </a:lnTo>
                  <a:lnTo>
                    <a:pt x="930173" y="1409"/>
                  </a:lnTo>
                  <a:lnTo>
                    <a:pt x="690206" y="83299"/>
                  </a:lnTo>
                  <a:lnTo>
                    <a:pt x="690206" y="97421"/>
                  </a:lnTo>
                  <a:lnTo>
                    <a:pt x="709955" y="101600"/>
                  </a:lnTo>
                  <a:lnTo>
                    <a:pt x="722960" y="105067"/>
                  </a:lnTo>
                  <a:lnTo>
                    <a:pt x="753414" y="131546"/>
                  </a:lnTo>
                  <a:lnTo>
                    <a:pt x="759383" y="169367"/>
                  </a:lnTo>
                  <a:lnTo>
                    <a:pt x="759383" y="937196"/>
                  </a:lnTo>
                  <a:lnTo>
                    <a:pt x="746315" y="980948"/>
                  </a:lnTo>
                  <a:lnTo>
                    <a:pt x="707161" y="1004951"/>
                  </a:lnTo>
                  <a:lnTo>
                    <a:pt x="690206" y="1010551"/>
                  </a:lnTo>
                  <a:lnTo>
                    <a:pt x="690206" y="1024674"/>
                  </a:lnTo>
                  <a:lnTo>
                    <a:pt x="1033208" y="1024674"/>
                  </a:lnTo>
                  <a:lnTo>
                    <a:pt x="1033208" y="1010551"/>
                  </a:lnTo>
                  <a:lnTo>
                    <a:pt x="1006386" y="1003541"/>
                  </a:lnTo>
                  <a:lnTo>
                    <a:pt x="984135" y="993838"/>
                  </a:lnTo>
                  <a:lnTo>
                    <a:pt x="968260" y="978827"/>
                  </a:lnTo>
                  <a:lnTo>
                    <a:pt x="958748" y="958532"/>
                  </a:lnTo>
                  <a:lnTo>
                    <a:pt x="955586" y="932929"/>
                  </a:lnTo>
                  <a:lnTo>
                    <a:pt x="955586" y="688771"/>
                  </a:lnTo>
                  <a:lnTo>
                    <a:pt x="995883" y="702995"/>
                  </a:lnTo>
                  <a:lnTo>
                    <a:pt x="1040599" y="713155"/>
                  </a:lnTo>
                  <a:lnTo>
                    <a:pt x="1089723" y="719251"/>
                  </a:lnTo>
                  <a:lnTo>
                    <a:pt x="1143266" y="721271"/>
                  </a:lnTo>
                  <a:lnTo>
                    <a:pt x="1197724" y="717372"/>
                  </a:lnTo>
                  <a:lnTo>
                    <a:pt x="1247038" y="705688"/>
                  </a:lnTo>
                  <a:lnTo>
                    <a:pt x="1285367" y="688771"/>
                  </a:lnTo>
                  <a:lnTo>
                    <a:pt x="1291221" y="686193"/>
                  </a:lnTo>
                  <a:lnTo>
                    <a:pt x="1299616" y="680326"/>
                  </a:lnTo>
                  <a:lnTo>
                    <a:pt x="1330274" y="658914"/>
                  </a:lnTo>
                  <a:lnTo>
                    <a:pt x="1364183" y="623849"/>
                  </a:lnTo>
                  <a:lnTo>
                    <a:pt x="1388122" y="589394"/>
                  </a:lnTo>
                  <a:lnTo>
                    <a:pt x="1407693" y="550938"/>
                  </a:lnTo>
                  <a:lnTo>
                    <a:pt x="1422920" y="508482"/>
                  </a:lnTo>
                  <a:lnTo>
                    <a:pt x="1433791" y="462026"/>
                  </a:lnTo>
                  <a:lnTo>
                    <a:pt x="1440307" y="411581"/>
                  </a:lnTo>
                  <a:lnTo>
                    <a:pt x="1442478" y="357124"/>
                  </a:lnTo>
                  <a:close/>
                </a:path>
              </a:pathLst>
            </a:custGeom>
            <a:solidFill>
              <a:srgbClr val="0033EB"/>
            </a:solidFill>
          </p:spPr>
          <p:txBody>
            <a:bodyPr wrap="square" lIns="0" tIns="0" rIns="0" bIns="0" rtlCol="0"/>
            <a:lstStyle/>
            <a:p>
              <a:endParaRPr/>
            </a:p>
          </p:txBody>
        </p:sp>
        <p:sp>
          <p:nvSpPr>
            <p:cNvPr id="58" name="object 5">
              <a:extLst>
                <a:ext uri="{FF2B5EF4-FFF2-40B4-BE49-F238E27FC236}">
                  <a16:creationId xmlns:a16="http://schemas.microsoft.com/office/drawing/2014/main" id="{E426977A-A9C6-2D45-B727-859D72084048}"/>
                </a:ext>
              </a:extLst>
            </p:cNvPr>
            <p:cNvSpPr/>
            <p:nvPr/>
          </p:nvSpPr>
          <p:spPr>
            <a:xfrm>
              <a:off x="1029677" y="1328625"/>
              <a:ext cx="651510" cy="739140"/>
            </a:xfrm>
            <a:custGeom>
              <a:avLst/>
              <a:gdLst/>
              <a:ahLst/>
              <a:cxnLst/>
              <a:rect l="l" t="t" r="r" b="b"/>
              <a:pathLst>
                <a:path w="651510" h="739139">
                  <a:moveTo>
                    <a:pt x="334302" y="0"/>
                  </a:moveTo>
                  <a:lnTo>
                    <a:pt x="282059" y="3271"/>
                  </a:lnTo>
                  <a:lnTo>
                    <a:pt x="233975" y="13054"/>
                  </a:lnTo>
                  <a:lnTo>
                    <a:pt x="190219" y="29301"/>
                  </a:lnTo>
                  <a:lnTo>
                    <a:pt x="150964" y="51968"/>
                  </a:lnTo>
                  <a:lnTo>
                    <a:pt x="116216" y="79833"/>
                  </a:lnTo>
                  <a:lnTo>
                    <a:pt x="85944" y="111691"/>
                  </a:lnTo>
                  <a:lnTo>
                    <a:pt x="60239" y="147428"/>
                  </a:lnTo>
                  <a:lnTo>
                    <a:pt x="39192" y="186931"/>
                  </a:lnTo>
                  <a:lnTo>
                    <a:pt x="22751" y="228778"/>
                  </a:lnTo>
                  <a:lnTo>
                    <a:pt x="10714" y="271781"/>
                  </a:lnTo>
                  <a:lnTo>
                    <a:pt x="3118" y="315777"/>
                  </a:lnTo>
                  <a:lnTo>
                    <a:pt x="0" y="360603"/>
                  </a:lnTo>
                  <a:lnTo>
                    <a:pt x="1516" y="406515"/>
                  </a:lnTo>
                  <a:lnTo>
                    <a:pt x="7834" y="451910"/>
                  </a:lnTo>
                  <a:lnTo>
                    <a:pt x="18922" y="496638"/>
                  </a:lnTo>
                  <a:lnTo>
                    <a:pt x="34747" y="540550"/>
                  </a:lnTo>
                  <a:lnTo>
                    <a:pt x="55435" y="582242"/>
                  </a:lnTo>
                  <a:lnTo>
                    <a:pt x="81013" y="620047"/>
                  </a:lnTo>
                  <a:lnTo>
                    <a:pt x="111381" y="653844"/>
                  </a:lnTo>
                  <a:lnTo>
                    <a:pt x="146443" y="683513"/>
                  </a:lnTo>
                  <a:lnTo>
                    <a:pt x="186340" y="707753"/>
                  </a:lnTo>
                  <a:lnTo>
                    <a:pt x="231057" y="725133"/>
                  </a:lnTo>
                  <a:lnTo>
                    <a:pt x="280431" y="735600"/>
                  </a:lnTo>
                  <a:lnTo>
                    <a:pt x="334302" y="739101"/>
                  </a:lnTo>
                  <a:lnTo>
                    <a:pt x="391187" y="734936"/>
                  </a:lnTo>
                  <a:lnTo>
                    <a:pt x="444379" y="722479"/>
                  </a:lnTo>
                  <a:lnTo>
                    <a:pt x="493704" y="701784"/>
                  </a:lnTo>
                  <a:lnTo>
                    <a:pt x="519250" y="685495"/>
                  </a:lnTo>
                  <a:lnTo>
                    <a:pt x="334302" y="685495"/>
                  </a:lnTo>
                  <a:lnTo>
                    <a:pt x="283542" y="681942"/>
                  </a:lnTo>
                  <a:lnTo>
                    <a:pt x="237560" y="671311"/>
                  </a:lnTo>
                  <a:lnTo>
                    <a:pt x="196446" y="653643"/>
                  </a:lnTo>
                  <a:lnTo>
                    <a:pt x="160290" y="628982"/>
                  </a:lnTo>
                  <a:lnTo>
                    <a:pt x="129184" y="597369"/>
                  </a:lnTo>
                  <a:lnTo>
                    <a:pt x="103709" y="560150"/>
                  </a:lnTo>
                  <a:lnTo>
                    <a:pt x="83739" y="517902"/>
                  </a:lnTo>
                  <a:lnTo>
                    <a:pt x="69304" y="470725"/>
                  </a:lnTo>
                  <a:lnTo>
                    <a:pt x="60435" y="418720"/>
                  </a:lnTo>
                  <a:lnTo>
                    <a:pt x="57162" y="361988"/>
                  </a:lnTo>
                  <a:lnTo>
                    <a:pt x="650976" y="361988"/>
                  </a:lnTo>
                  <a:lnTo>
                    <a:pt x="650865" y="344093"/>
                  </a:lnTo>
                  <a:lnTo>
                    <a:pt x="650533" y="333144"/>
                  </a:lnTo>
                  <a:lnTo>
                    <a:pt x="649985" y="324432"/>
                  </a:lnTo>
                  <a:lnTo>
                    <a:pt x="649224" y="318020"/>
                  </a:lnTo>
                  <a:lnTo>
                    <a:pt x="648589" y="313651"/>
                  </a:lnTo>
                  <a:lnTo>
                    <a:pt x="63055" y="313651"/>
                  </a:lnTo>
                  <a:lnTo>
                    <a:pt x="73918" y="259848"/>
                  </a:lnTo>
                  <a:lnTo>
                    <a:pt x="91654" y="210843"/>
                  </a:lnTo>
                  <a:lnTo>
                    <a:pt x="116188" y="166799"/>
                  </a:lnTo>
                  <a:lnTo>
                    <a:pt x="147447" y="127876"/>
                  </a:lnTo>
                  <a:lnTo>
                    <a:pt x="185667" y="95463"/>
                  </a:lnTo>
                  <a:lnTo>
                    <a:pt x="229658" y="72236"/>
                  </a:lnTo>
                  <a:lnTo>
                    <a:pt x="279258" y="58255"/>
                  </a:lnTo>
                  <a:lnTo>
                    <a:pt x="334302" y="53581"/>
                  </a:lnTo>
                  <a:lnTo>
                    <a:pt x="510456" y="53581"/>
                  </a:lnTo>
                  <a:lnTo>
                    <a:pt x="474984" y="31705"/>
                  </a:lnTo>
                  <a:lnTo>
                    <a:pt x="431561" y="14116"/>
                  </a:lnTo>
                  <a:lnTo>
                    <a:pt x="384636" y="3535"/>
                  </a:lnTo>
                  <a:lnTo>
                    <a:pt x="334302" y="0"/>
                  </a:lnTo>
                  <a:close/>
                </a:path>
                <a:path w="651510" h="739139">
                  <a:moveTo>
                    <a:pt x="650341" y="491655"/>
                  </a:moveTo>
                  <a:lnTo>
                    <a:pt x="592963" y="491655"/>
                  </a:lnTo>
                  <a:lnTo>
                    <a:pt x="592175" y="495503"/>
                  </a:lnTo>
                  <a:lnTo>
                    <a:pt x="580134" y="537107"/>
                  </a:lnTo>
                  <a:lnTo>
                    <a:pt x="561265" y="574209"/>
                  </a:lnTo>
                  <a:lnTo>
                    <a:pt x="535645" y="606690"/>
                  </a:lnTo>
                  <a:lnTo>
                    <a:pt x="503351" y="634428"/>
                  </a:lnTo>
                  <a:lnTo>
                    <a:pt x="465897" y="656702"/>
                  </a:lnTo>
                  <a:lnTo>
                    <a:pt x="425142" y="672668"/>
                  </a:lnTo>
                  <a:lnTo>
                    <a:pt x="381229" y="682280"/>
                  </a:lnTo>
                  <a:lnTo>
                    <a:pt x="334302" y="685495"/>
                  </a:lnTo>
                  <a:lnTo>
                    <a:pt x="519250" y="685495"/>
                  </a:lnTo>
                  <a:lnTo>
                    <a:pt x="578316" y="637135"/>
                  </a:lnTo>
                  <a:lnTo>
                    <a:pt x="609846" y="595864"/>
                  </a:lnTo>
                  <a:lnTo>
                    <a:pt x="633476" y="549251"/>
                  </a:lnTo>
                  <a:lnTo>
                    <a:pt x="649109" y="497446"/>
                  </a:lnTo>
                  <a:lnTo>
                    <a:pt x="650341" y="491655"/>
                  </a:lnTo>
                  <a:close/>
                </a:path>
                <a:path w="651510" h="739139">
                  <a:moveTo>
                    <a:pt x="510456" y="53581"/>
                  </a:moveTo>
                  <a:lnTo>
                    <a:pt x="334302" y="53581"/>
                  </a:lnTo>
                  <a:lnTo>
                    <a:pt x="376290" y="56347"/>
                  </a:lnTo>
                  <a:lnTo>
                    <a:pt x="414405" y="64620"/>
                  </a:lnTo>
                  <a:lnTo>
                    <a:pt x="478497" y="97548"/>
                  </a:lnTo>
                  <a:lnTo>
                    <a:pt x="527634" y="146076"/>
                  </a:lnTo>
                  <a:lnTo>
                    <a:pt x="562559" y="203187"/>
                  </a:lnTo>
                  <a:lnTo>
                    <a:pt x="583112" y="260281"/>
                  </a:lnTo>
                  <a:lnTo>
                    <a:pt x="591883" y="313651"/>
                  </a:lnTo>
                  <a:lnTo>
                    <a:pt x="648589" y="313651"/>
                  </a:lnTo>
                  <a:lnTo>
                    <a:pt x="641278" y="263301"/>
                  </a:lnTo>
                  <a:lnTo>
                    <a:pt x="627436" y="212813"/>
                  </a:lnTo>
                  <a:lnTo>
                    <a:pt x="607738" y="166657"/>
                  </a:lnTo>
                  <a:lnTo>
                    <a:pt x="582225" y="124937"/>
                  </a:lnTo>
                  <a:lnTo>
                    <a:pt x="550938" y="87756"/>
                  </a:lnTo>
                  <a:lnTo>
                    <a:pt x="514808" y="56265"/>
                  </a:lnTo>
                  <a:lnTo>
                    <a:pt x="510456" y="53581"/>
                  </a:lnTo>
                  <a:close/>
                </a:path>
              </a:pathLst>
            </a:custGeom>
            <a:solidFill>
              <a:srgbClr val="0033EB"/>
            </a:solidFill>
          </p:spPr>
          <p:txBody>
            <a:bodyPr wrap="square" lIns="0" tIns="0" rIns="0" bIns="0" rtlCol="0"/>
            <a:lstStyle/>
            <a:p>
              <a:endParaRPr/>
            </a:p>
          </p:txBody>
        </p:sp>
        <p:sp>
          <p:nvSpPr>
            <p:cNvPr id="59" name="object 6">
              <a:extLst>
                <a:ext uri="{FF2B5EF4-FFF2-40B4-BE49-F238E27FC236}">
                  <a16:creationId xmlns:a16="http://schemas.microsoft.com/office/drawing/2014/main" id="{CE61095A-BA4E-0144-8820-0DB7FEA2D7A8}"/>
                </a:ext>
              </a:extLst>
            </p:cNvPr>
            <p:cNvSpPr/>
            <p:nvPr/>
          </p:nvSpPr>
          <p:spPr>
            <a:xfrm>
              <a:off x="1792682" y="1260005"/>
              <a:ext cx="880110" cy="880110"/>
            </a:xfrm>
            <a:custGeom>
              <a:avLst/>
              <a:gdLst/>
              <a:ahLst/>
              <a:cxnLst/>
              <a:rect l="l" t="t" r="r" b="b"/>
              <a:pathLst>
                <a:path w="880110" h="880110">
                  <a:moveTo>
                    <a:pt x="690651" y="0"/>
                  </a:moveTo>
                  <a:lnTo>
                    <a:pt x="439991" y="250672"/>
                  </a:lnTo>
                  <a:lnTo>
                    <a:pt x="189318" y="0"/>
                  </a:lnTo>
                  <a:lnTo>
                    <a:pt x="0" y="189318"/>
                  </a:lnTo>
                  <a:lnTo>
                    <a:pt x="250659" y="439978"/>
                  </a:lnTo>
                  <a:lnTo>
                    <a:pt x="0" y="690651"/>
                  </a:lnTo>
                  <a:lnTo>
                    <a:pt x="189318" y="879970"/>
                  </a:lnTo>
                  <a:lnTo>
                    <a:pt x="439991" y="629310"/>
                  </a:lnTo>
                  <a:lnTo>
                    <a:pt x="690651" y="879970"/>
                  </a:lnTo>
                  <a:lnTo>
                    <a:pt x="879970" y="690651"/>
                  </a:lnTo>
                  <a:lnTo>
                    <a:pt x="629310" y="439978"/>
                  </a:lnTo>
                  <a:lnTo>
                    <a:pt x="879970" y="189318"/>
                  </a:lnTo>
                  <a:lnTo>
                    <a:pt x="690651" y="0"/>
                  </a:lnTo>
                  <a:close/>
                </a:path>
              </a:pathLst>
            </a:custGeom>
            <a:solidFill>
              <a:srgbClr val="0033EB"/>
            </a:solidFill>
          </p:spPr>
          <p:txBody>
            <a:bodyPr wrap="square" lIns="0" tIns="0" rIns="0" bIns="0" rtlCol="0"/>
            <a:lstStyle/>
            <a:p>
              <a:endParaRPr/>
            </a:p>
          </p:txBody>
        </p:sp>
      </p:grpSp>
      <p:pic>
        <p:nvPicPr>
          <p:cNvPr id="104" name="Afbeelding 103">
            <a:extLst>
              <a:ext uri="{FF2B5EF4-FFF2-40B4-BE49-F238E27FC236}">
                <a16:creationId xmlns:a16="http://schemas.microsoft.com/office/drawing/2014/main" id="{59B66274-89D7-9049-AF59-2103D7B7C6D5}"/>
              </a:ext>
            </a:extLst>
          </p:cNvPr>
          <p:cNvPicPr>
            <a:picLocks noChangeAspect="1"/>
          </p:cNvPicPr>
          <p:nvPr/>
        </p:nvPicPr>
        <p:blipFill>
          <a:blip r:embed="rId21"/>
          <a:stretch>
            <a:fillRect/>
          </a:stretch>
        </p:blipFill>
        <p:spPr>
          <a:xfrm>
            <a:off x="844703" y="2021513"/>
            <a:ext cx="1536700" cy="622300"/>
          </a:xfrm>
          <a:prstGeom prst="rect">
            <a:avLst/>
          </a:prstGeom>
        </p:spPr>
      </p:pic>
      <p:pic>
        <p:nvPicPr>
          <p:cNvPr id="105" name="Afbeelding 104">
            <a:extLst>
              <a:ext uri="{FF2B5EF4-FFF2-40B4-BE49-F238E27FC236}">
                <a16:creationId xmlns:a16="http://schemas.microsoft.com/office/drawing/2014/main" id="{E45C2549-DFED-964F-A332-B053DFEC5605}"/>
              </a:ext>
            </a:extLst>
          </p:cNvPr>
          <p:cNvPicPr>
            <a:picLocks noChangeAspect="1"/>
          </p:cNvPicPr>
          <p:nvPr/>
        </p:nvPicPr>
        <p:blipFill>
          <a:blip r:embed="rId22"/>
          <a:stretch>
            <a:fillRect/>
          </a:stretch>
        </p:blipFill>
        <p:spPr>
          <a:xfrm>
            <a:off x="2686509" y="4988678"/>
            <a:ext cx="914027" cy="1185765"/>
          </a:xfrm>
          <a:prstGeom prst="rect">
            <a:avLst/>
          </a:prstGeom>
        </p:spPr>
      </p:pic>
      <p:pic>
        <p:nvPicPr>
          <p:cNvPr id="106" name="Afbeelding 105">
            <a:extLst>
              <a:ext uri="{FF2B5EF4-FFF2-40B4-BE49-F238E27FC236}">
                <a16:creationId xmlns:a16="http://schemas.microsoft.com/office/drawing/2014/main" id="{4C4E2F35-E0F0-2841-A37E-84CF95E93A60}"/>
              </a:ext>
            </a:extLst>
          </p:cNvPr>
          <p:cNvPicPr>
            <a:picLocks noChangeAspect="1"/>
          </p:cNvPicPr>
          <p:nvPr/>
        </p:nvPicPr>
        <p:blipFill>
          <a:blip r:embed="rId23"/>
          <a:stretch>
            <a:fillRect/>
          </a:stretch>
        </p:blipFill>
        <p:spPr>
          <a:xfrm>
            <a:off x="4602703" y="7338407"/>
            <a:ext cx="782274" cy="1197857"/>
          </a:xfrm>
          <a:prstGeom prst="rect">
            <a:avLst/>
          </a:prstGeom>
        </p:spPr>
      </p:pic>
      <p:pic>
        <p:nvPicPr>
          <p:cNvPr id="107" name="Afbeelding 106">
            <a:extLst>
              <a:ext uri="{FF2B5EF4-FFF2-40B4-BE49-F238E27FC236}">
                <a16:creationId xmlns:a16="http://schemas.microsoft.com/office/drawing/2014/main" id="{149F6A10-B178-E046-AA32-7EA8A183907B}"/>
              </a:ext>
            </a:extLst>
          </p:cNvPr>
          <p:cNvPicPr>
            <a:picLocks noChangeAspect="1"/>
          </p:cNvPicPr>
          <p:nvPr/>
        </p:nvPicPr>
        <p:blipFill>
          <a:blip r:embed="rId24"/>
          <a:stretch>
            <a:fillRect/>
          </a:stretch>
        </p:blipFill>
        <p:spPr>
          <a:xfrm>
            <a:off x="8827486" y="8194586"/>
            <a:ext cx="1409700" cy="685800"/>
          </a:xfrm>
          <a:prstGeom prst="rect">
            <a:avLst/>
          </a:prstGeom>
        </p:spPr>
      </p:pic>
      <p:pic>
        <p:nvPicPr>
          <p:cNvPr id="108" name="Afbeelding 107">
            <a:extLst>
              <a:ext uri="{FF2B5EF4-FFF2-40B4-BE49-F238E27FC236}">
                <a16:creationId xmlns:a16="http://schemas.microsoft.com/office/drawing/2014/main" id="{C4FAFC6E-5A51-E34A-9F35-668C4BD9D850}"/>
              </a:ext>
            </a:extLst>
          </p:cNvPr>
          <p:cNvPicPr>
            <a:picLocks noChangeAspect="1"/>
          </p:cNvPicPr>
          <p:nvPr/>
        </p:nvPicPr>
        <p:blipFill>
          <a:blip r:embed="rId25"/>
          <a:stretch>
            <a:fillRect/>
          </a:stretch>
        </p:blipFill>
        <p:spPr>
          <a:xfrm>
            <a:off x="12957455" y="7499275"/>
            <a:ext cx="838200" cy="1117600"/>
          </a:xfrm>
          <a:prstGeom prst="rect">
            <a:avLst/>
          </a:prstGeom>
        </p:spPr>
      </p:pic>
      <p:pic>
        <p:nvPicPr>
          <p:cNvPr id="109" name="Afbeelding 108">
            <a:extLst>
              <a:ext uri="{FF2B5EF4-FFF2-40B4-BE49-F238E27FC236}">
                <a16:creationId xmlns:a16="http://schemas.microsoft.com/office/drawing/2014/main" id="{0FB95C80-783D-4046-9870-5A13EBD23786}"/>
              </a:ext>
            </a:extLst>
          </p:cNvPr>
          <p:cNvPicPr>
            <a:picLocks noChangeAspect="1"/>
          </p:cNvPicPr>
          <p:nvPr/>
        </p:nvPicPr>
        <p:blipFill>
          <a:blip r:embed="rId26"/>
          <a:stretch>
            <a:fillRect/>
          </a:stretch>
        </p:blipFill>
        <p:spPr>
          <a:xfrm>
            <a:off x="14705093" y="4628644"/>
            <a:ext cx="1219200" cy="1244600"/>
          </a:xfrm>
          <a:prstGeom prst="rect">
            <a:avLst/>
          </a:prstGeom>
        </p:spPr>
      </p:pic>
      <p:pic>
        <p:nvPicPr>
          <p:cNvPr id="110" name="Afbeelding 109">
            <a:extLst>
              <a:ext uri="{FF2B5EF4-FFF2-40B4-BE49-F238E27FC236}">
                <a16:creationId xmlns:a16="http://schemas.microsoft.com/office/drawing/2014/main" id="{27D93480-7082-BC4B-90C7-3072654234AB}"/>
              </a:ext>
            </a:extLst>
          </p:cNvPr>
          <p:cNvPicPr>
            <a:picLocks noChangeAspect="1"/>
          </p:cNvPicPr>
          <p:nvPr/>
        </p:nvPicPr>
        <p:blipFill>
          <a:blip r:embed="rId27"/>
          <a:stretch>
            <a:fillRect/>
          </a:stretch>
        </p:blipFill>
        <p:spPr>
          <a:xfrm>
            <a:off x="16392715" y="1836730"/>
            <a:ext cx="1181100" cy="977900"/>
          </a:xfrm>
          <a:prstGeom prst="rect">
            <a:avLst/>
          </a:prstGeom>
        </p:spPr>
      </p:pic>
      <p:sp>
        <p:nvSpPr>
          <p:cNvPr id="85" name="Tekstvak 84">
            <a:extLst>
              <a:ext uri="{FF2B5EF4-FFF2-40B4-BE49-F238E27FC236}">
                <a16:creationId xmlns:a16="http://schemas.microsoft.com/office/drawing/2014/main" id="{A1AA6072-3893-C642-A004-EF808C2C7076}"/>
              </a:ext>
            </a:extLst>
          </p:cNvPr>
          <p:cNvSpPr txBox="1"/>
          <p:nvPr/>
        </p:nvSpPr>
        <p:spPr>
          <a:xfrm>
            <a:off x="784769" y="3311180"/>
            <a:ext cx="2306021" cy="1231106"/>
          </a:xfrm>
          <a:prstGeom prst="rect">
            <a:avLst/>
          </a:prstGeom>
          <a:noFill/>
        </p:spPr>
        <p:txBody>
          <a:bodyPr wrap="square" lIns="91440" tIns="45720" rIns="91440" bIns="45720" rtlCol="0" anchor="t">
            <a:spAutoFit/>
          </a:bodyPr>
          <a:lstStyle/>
          <a:p>
            <a:pPr algn="l"/>
            <a:r>
              <a:rPr lang="nl-NL" sz="1400" dirty="0">
                <a:solidFill>
                  <a:srgbClr val="0F39E3"/>
                </a:solidFill>
                <a:latin typeface="Montserrat"/>
              </a:rPr>
              <a:t>New </a:t>
            </a:r>
            <a:r>
              <a:rPr lang="nl-NL" sz="1400" dirty="0" err="1">
                <a:solidFill>
                  <a:srgbClr val="0F39E3"/>
                </a:solidFill>
                <a:latin typeface="Montserrat"/>
              </a:rPr>
              <a:t>mystery</a:t>
            </a:r>
            <a:r>
              <a:rPr lang="nl-NL" sz="1400" dirty="0">
                <a:solidFill>
                  <a:srgbClr val="0F39E3"/>
                </a:solidFill>
                <a:latin typeface="Montserrat"/>
              </a:rPr>
              <a:t> shoppers are </a:t>
            </a:r>
            <a:r>
              <a:rPr lang="nl-NL" sz="1400" dirty="0" err="1">
                <a:solidFill>
                  <a:srgbClr val="0F39E3"/>
                </a:solidFill>
                <a:latin typeface="Montserrat"/>
              </a:rPr>
              <a:t>required</a:t>
            </a:r>
            <a:r>
              <a:rPr lang="nl-NL" sz="1400" dirty="0">
                <a:solidFill>
                  <a:srgbClr val="0F39E3"/>
                </a:solidFill>
                <a:latin typeface="Montserrat"/>
              </a:rPr>
              <a:t> </a:t>
            </a:r>
            <a:r>
              <a:rPr lang="nl-NL" sz="1400" dirty="0" err="1">
                <a:solidFill>
                  <a:srgbClr val="0F39E3"/>
                </a:solidFill>
                <a:latin typeface="Montserrat"/>
              </a:rPr>
              <a:t>to</a:t>
            </a:r>
            <a:r>
              <a:rPr lang="nl-NL" sz="1400" dirty="0">
                <a:solidFill>
                  <a:srgbClr val="0F39E3"/>
                </a:solidFill>
                <a:latin typeface="Montserrat"/>
              </a:rPr>
              <a:t> pass </a:t>
            </a:r>
            <a:r>
              <a:rPr lang="nl-NL" sz="1400" dirty="0" err="1">
                <a:solidFill>
                  <a:srgbClr val="0F39E3"/>
                </a:solidFill>
                <a:latin typeface="Montserrat"/>
              </a:rPr>
              <a:t>our</a:t>
            </a:r>
            <a:r>
              <a:rPr lang="nl-NL" sz="1400" dirty="0">
                <a:solidFill>
                  <a:srgbClr val="0F39E3"/>
                </a:solidFill>
                <a:latin typeface="Montserrat"/>
              </a:rPr>
              <a:t> screening test </a:t>
            </a:r>
            <a:r>
              <a:rPr lang="nl-NL" sz="1400" dirty="0" err="1">
                <a:solidFill>
                  <a:srgbClr val="0F39E3"/>
                </a:solidFill>
                <a:latin typeface="Montserrat"/>
              </a:rPr>
              <a:t>to</a:t>
            </a:r>
            <a:r>
              <a:rPr lang="nl-NL" sz="1400" dirty="0">
                <a:solidFill>
                  <a:srgbClr val="0F39E3"/>
                </a:solidFill>
                <a:latin typeface="Montserrat"/>
              </a:rPr>
              <a:t> meet </a:t>
            </a:r>
            <a:r>
              <a:rPr lang="nl-NL" sz="1400" dirty="0" err="1">
                <a:solidFill>
                  <a:srgbClr val="0F39E3"/>
                </a:solidFill>
                <a:latin typeface="Montserrat"/>
              </a:rPr>
              <a:t>our</a:t>
            </a:r>
            <a:r>
              <a:rPr lang="nl-NL" sz="1400" dirty="0">
                <a:solidFill>
                  <a:srgbClr val="0F39E3"/>
                </a:solidFill>
                <a:latin typeface="Montserrat"/>
              </a:rPr>
              <a:t> </a:t>
            </a:r>
            <a:r>
              <a:rPr lang="nl-NL" sz="1400" dirty="0" err="1">
                <a:solidFill>
                  <a:srgbClr val="0F39E3"/>
                </a:solidFill>
                <a:latin typeface="Montserrat"/>
              </a:rPr>
              <a:t>quality</a:t>
            </a:r>
            <a:r>
              <a:rPr lang="nl-NL" sz="1400" dirty="0">
                <a:solidFill>
                  <a:srgbClr val="0F39E3"/>
                </a:solidFill>
                <a:latin typeface="Montserrat"/>
              </a:rPr>
              <a:t> </a:t>
            </a:r>
            <a:r>
              <a:rPr lang="nl-NL" sz="1400" dirty="0" err="1">
                <a:solidFill>
                  <a:srgbClr val="0F39E3"/>
                </a:solidFill>
                <a:latin typeface="Montserrat"/>
              </a:rPr>
              <a:t>standards</a:t>
            </a:r>
            <a:r>
              <a:rPr lang="nl-NL" sz="1400" dirty="0">
                <a:solidFill>
                  <a:srgbClr val="0F39E3"/>
                </a:solidFill>
                <a:latin typeface="Montserrat"/>
              </a:rPr>
              <a:t>.</a:t>
            </a:r>
          </a:p>
          <a:p>
            <a:pPr algn="l"/>
            <a:endParaRPr lang="nl-NL" dirty="0"/>
          </a:p>
        </p:txBody>
      </p:sp>
      <p:sp>
        <p:nvSpPr>
          <p:cNvPr id="86" name="Tekstvak 85">
            <a:extLst>
              <a:ext uri="{FF2B5EF4-FFF2-40B4-BE49-F238E27FC236}">
                <a16:creationId xmlns:a16="http://schemas.microsoft.com/office/drawing/2014/main" id="{6EDB6214-9FB4-EC44-9C1C-164F022768C0}"/>
              </a:ext>
            </a:extLst>
          </p:cNvPr>
          <p:cNvSpPr txBox="1"/>
          <p:nvPr/>
        </p:nvSpPr>
        <p:spPr>
          <a:xfrm>
            <a:off x="3723814" y="5704760"/>
            <a:ext cx="2256842" cy="954107"/>
          </a:xfrm>
          <a:prstGeom prst="rect">
            <a:avLst/>
          </a:prstGeom>
          <a:noFill/>
        </p:spPr>
        <p:txBody>
          <a:bodyPr wrap="square" rtlCol="0">
            <a:spAutoFit/>
          </a:bodyPr>
          <a:lstStyle/>
          <a:p>
            <a:pPr algn="l"/>
            <a:r>
              <a:rPr lang="nl-NL" sz="1400" dirty="0">
                <a:solidFill>
                  <a:srgbClr val="0F39E3"/>
                </a:solidFill>
                <a:latin typeface="Montserrat" pitchFamily="2" charset="77"/>
              </a:rPr>
              <a:t>We </a:t>
            </a:r>
            <a:r>
              <a:rPr lang="nl-NL" sz="1400" dirty="0" err="1">
                <a:solidFill>
                  <a:srgbClr val="0F39E3"/>
                </a:solidFill>
                <a:latin typeface="Montserrat" pitchFamily="2" charset="77"/>
              </a:rPr>
              <a:t>will</a:t>
            </a:r>
            <a:r>
              <a:rPr lang="nl-NL" sz="1400" dirty="0">
                <a:solidFill>
                  <a:srgbClr val="0F39E3"/>
                </a:solidFill>
                <a:latin typeface="Montserrat" pitchFamily="2" charset="77"/>
              </a:rPr>
              <a:t> </a:t>
            </a:r>
            <a:r>
              <a:rPr lang="nl-NL" sz="1400" dirty="0" err="1">
                <a:solidFill>
                  <a:srgbClr val="0F39E3"/>
                </a:solidFill>
                <a:latin typeface="Montserrat" pitchFamily="2" charset="77"/>
              </a:rPr>
              <a:t>develop</a:t>
            </a:r>
            <a:r>
              <a:rPr lang="nl-NL" sz="1400" dirty="0">
                <a:solidFill>
                  <a:srgbClr val="0F39E3"/>
                </a:solidFill>
                <a:latin typeface="Montserrat" pitchFamily="2" charset="77"/>
              </a:rPr>
              <a:t> a case </a:t>
            </a:r>
            <a:r>
              <a:rPr lang="nl-NL" sz="1400" dirty="0" err="1">
                <a:solidFill>
                  <a:srgbClr val="0F39E3"/>
                </a:solidFill>
                <a:latin typeface="Montserrat" pitchFamily="2" charset="77"/>
              </a:rPr>
              <a:t>to</a:t>
            </a:r>
            <a:r>
              <a:rPr lang="nl-NL" sz="1400" dirty="0">
                <a:solidFill>
                  <a:srgbClr val="0F39E3"/>
                </a:solidFill>
                <a:latin typeface="Montserrat" pitchFamily="2" charset="77"/>
              </a:rPr>
              <a:t> </a:t>
            </a:r>
            <a:r>
              <a:rPr lang="nl-NL" sz="1400" dirty="0" err="1">
                <a:solidFill>
                  <a:srgbClr val="0F39E3"/>
                </a:solidFill>
                <a:latin typeface="Montserrat" pitchFamily="2" charset="77"/>
              </a:rPr>
              <a:t>thoroughly</a:t>
            </a:r>
            <a:r>
              <a:rPr lang="nl-NL" sz="1400" dirty="0">
                <a:solidFill>
                  <a:srgbClr val="0F39E3"/>
                </a:solidFill>
                <a:latin typeface="Montserrat" pitchFamily="2" charset="77"/>
              </a:rPr>
              <a:t> </a:t>
            </a:r>
            <a:r>
              <a:rPr lang="nl-NL" sz="1400" dirty="0" err="1">
                <a:solidFill>
                  <a:srgbClr val="0F39E3"/>
                </a:solidFill>
                <a:latin typeface="Montserrat" pitchFamily="2" charset="77"/>
              </a:rPr>
              <a:t>prepare</a:t>
            </a:r>
            <a:r>
              <a:rPr lang="nl-NL" sz="1400" dirty="0">
                <a:solidFill>
                  <a:srgbClr val="0F39E3"/>
                </a:solidFill>
                <a:latin typeface="Montserrat" pitchFamily="2" charset="77"/>
              </a:rPr>
              <a:t> </a:t>
            </a:r>
            <a:r>
              <a:rPr lang="nl-NL" sz="1400" dirty="0" err="1">
                <a:solidFill>
                  <a:srgbClr val="0F39E3"/>
                </a:solidFill>
                <a:latin typeface="Montserrat" pitchFamily="2" charset="77"/>
              </a:rPr>
              <a:t>the</a:t>
            </a:r>
            <a:r>
              <a:rPr lang="nl-NL" sz="1400" dirty="0">
                <a:solidFill>
                  <a:srgbClr val="0F39E3"/>
                </a:solidFill>
                <a:latin typeface="Montserrat" pitchFamily="2" charset="77"/>
              </a:rPr>
              <a:t>  shoppers </a:t>
            </a:r>
            <a:r>
              <a:rPr lang="nl-NL" sz="1400" dirty="0" err="1">
                <a:solidFill>
                  <a:srgbClr val="0F39E3"/>
                </a:solidFill>
                <a:latin typeface="Montserrat" pitchFamily="2" charset="77"/>
              </a:rPr>
              <a:t>for</a:t>
            </a:r>
            <a:r>
              <a:rPr lang="nl-NL" sz="1400" dirty="0">
                <a:solidFill>
                  <a:srgbClr val="0F39E3"/>
                </a:solidFill>
                <a:latin typeface="Montserrat" pitchFamily="2" charset="77"/>
              </a:rPr>
              <a:t> </a:t>
            </a:r>
            <a:r>
              <a:rPr lang="nl-NL" sz="1400" dirty="0" err="1">
                <a:solidFill>
                  <a:srgbClr val="0F39E3"/>
                </a:solidFill>
                <a:latin typeface="Montserrat" pitchFamily="2" charset="77"/>
              </a:rPr>
              <a:t>visiting</a:t>
            </a:r>
            <a:r>
              <a:rPr lang="nl-NL" sz="1400" dirty="0">
                <a:solidFill>
                  <a:srgbClr val="0F39E3"/>
                </a:solidFill>
                <a:latin typeface="Montserrat" pitchFamily="2" charset="77"/>
              </a:rPr>
              <a:t> </a:t>
            </a:r>
            <a:r>
              <a:rPr lang="nl-NL" sz="1400" dirty="0" err="1">
                <a:solidFill>
                  <a:srgbClr val="0F39E3"/>
                </a:solidFill>
                <a:latin typeface="Montserrat" pitchFamily="2" charset="77"/>
              </a:rPr>
              <a:t>your</a:t>
            </a:r>
            <a:r>
              <a:rPr lang="nl-NL" sz="1400" dirty="0">
                <a:solidFill>
                  <a:srgbClr val="0F39E3"/>
                </a:solidFill>
                <a:latin typeface="Montserrat" pitchFamily="2" charset="77"/>
              </a:rPr>
              <a:t> company.</a:t>
            </a:r>
          </a:p>
        </p:txBody>
      </p:sp>
      <p:sp>
        <p:nvSpPr>
          <p:cNvPr id="88" name="Tekstvak 87">
            <a:extLst>
              <a:ext uri="{FF2B5EF4-FFF2-40B4-BE49-F238E27FC236}">
                <a16:creationId xmlns:a16="http://schemas.microsoft.com/office/drawing/2014/main" id="{1F9E948E-CDB0-4C4B-AA89-9ADFCE66C49D}"/>
              </a:ext>
            </a:extLst>
          </p:cNvPr>
          <p:cNvSpPr txBox="1"/>
          <p:nvPr/>
        </p:nvSpPr>
        <p:spPr>
          <a:xfrm>
            <a:off x="2032173" y="7644756"/>
            <a:ext cx="2407521" cy="1384995"/>
          </a:xfrm>
          <a:prstGeom prst="rect">
            <a:avLst/>
          </a:prstGeom>
          <a:noFill/>
        </p:spPr>
        <p:txBody>
          <a:bodyPr wrap="square" lIns="91440" tIns="45720" rIns="91440" bIns="45720" rtlCol="0" anchor="t">
            <a:spAutoFit/>
          </a:bodyPr>
          <a:lstStyle/>
          <a:p>
            <a:pPr algn="r"/>
            <a:r>
              <a:rPr lang="nl-NL" sz="1400" dirty="0">
                <a:solidFill>
                  <a:srgbClr val="0F39E3"/>
                </a:solidFill>
                <a:latin typeface="Montserrat"/>
              </a:rPr>
              <a:t>We map out </a:t>
            </a:r>
            <a:r>
              <a:rPr lang="nl-NL" sz="1400" dirty="0" err="1">
                <a:solidFill>
                  <a:srgbClr val="0F39E3"/>
                </a:solidFill>
                <a:latin typeface="Montserrat"/>
              </a:rPr>
              <a:t>the</a:t>
            </a:r>
            <a:r>
              <a:rPr lang="nl-NL" sz="1400" dirty="0">
                <a:solidFill>
                  <a:srgbClr val="0F39E3"/>
                </a:solidFill>
                <a:latin typeface="Montserrat"/>
              </a:rPr>
              <a:t> </a:t>
            </a:r>
            <a:r>
              <a:rPr lang="nl-NL" sz="1400" dirty="0" err="1">
                <a:solidFill>
                  <a:srgbClr val="0F39E3"/>
                </a:solidFill>
                <a:latin typeface="Montserrat"/>
              </a:rPr>
              <a:t>functional</a:t>
            </a:r>
            <a:r>
              <a:rPr lang="nl-NL" sz="1400" dirty="0">
                <a:solidFill>
                  <a:srgbClr val="0F39E3"/>
                </a:solidFill>
                <a:latin typeface="Montserrat"/>
              </a:rPr>
              <a:t> </a:t>
            </a:r>
            <a:r>
              <a:rPr lang="nl-NL" sz="1400" dirty="0" err="1">
                <a:solidFill>
                  <a:srgbClr val="0F39E3"/>
                </a:solidFill>
                <a:latin typeface="Montserrat"/>
              </a:rPr>
              <a:t>and</a:t>
            </a:r>
            <a:r>
              <a:rPr lang="nl-NL" sz="1400" dirty="0">
                <a:solidFill>
                  <a:srgbClr val="0F39E3"/>
                </a:solidFill>
                <a:latin typeface="Montserrat"/>
              </a:rPr>
              <a:t> </a:t>
            </a:r>
            <a:r>
              <a:rPr lang="nl-NL" sz="1400" dirty="0" err="1">
                <a:solidFill>
                  <a:srgbClr val="0F39E3"/>
                </a:solidFill>
                <a:latin typeface="Montserrat"/>
              </a:rPr>
              <a:t>emotional</a:t>
            </a:r>
            <a:r>
              <a:rPr lang="nl-NL" sz="1400" dirty="0">
                <a:solidFill>
                  <a:srgbClr val="0F39E3"/>
                </a:solidFill>
                <a:latin typeface="Montserrat"/>
              </a:rPr>
              <a:t> </a:t>
            </a:r>
            <a:r>
              <a:rPr lang="nl-NL" sz="1400" dirty="0" err="1">
                <a:solidFill>
                  <a:srgbClr val="0F39E3"/>
                </a:solidFill>
                <a:latin typeface="Montserrat"/>
              </a:rPr>
              <a:t>experience</a:t>
            </a:r>
            <a:r>
              <a:rPr lang="nl-NL" sz="1400" dirty="0">
                <a:solidFill>
                  <a:srgbClr val="0F39E3"/>
                </a:solidFill>
                <a:latin typeface="Montserrat"/>
              </a:rPr>
              <a:t>, </a:t>
            </a:r>
            <a:r>
              <a:rPr lang="nl-NL" sz="1400" dirty="0" err="1">
                <a:solidFill>
                  <a:srgbClr val="0F39E3"/>
                </a:solidFill>
                <a:latin typeface="Montserrat"/>
              </a:rPr>
              <a:t>and</a:t>
            </a:r>
            <a:r>
              <a:rPr lang="nl-NL" sz="1400" dirty="0">
                <a:solidFill>
                  <a:srgbClr val="0F39E3"/>
                </a:solidFill>
                <a:latin typeface="Montserrat"/>
              </a:rPr>
              <a:t> </a:t>
            </a:r>
            <a:r>
              <a:rPr lang="nl-NL" sz="1400" dirty="0" err="1">
                <a:solidFill>
                  <a:srgbClr val="0F39E3"/>
                </a:solidFill>
                <a:latin typeface="Montserrat"/>
              </a:rPr>
              <a:t>answer</a:t>
            </a:r>
            <a:r>
              <a:rPr lang="nl-NL" sz="1400" dirty="0">
                <a:solidFill>
                  <a:srgbClr val="0F39E3"/>
                </a:solidFill>
                <a:latin typeface="Montserrat"/>
              </a:rPr>
              <a:t> </a:t>
            </a:r>
            <a:r>
              <a:rPr lang="nl-NL" sz="1400" dirty="0" err="1">
                <a:solidFill>
                  <a:srgbClr val="0F39E3"/>
                </a:solidFill>
                <a:latin typeface="Montserrat"/>
              </a:rPr>
              <a:t>the</a:t>
            </a:r>
            <a:r>
              <a:rPr lang="nl-NL" sz="1400" dirty="0">
                <a:solidFill>
                  <a:srgbClr val="0F39E3"/>
                </a:solidFill>
                <a:latin typeface="Montserrat"/>
              </a:rPr>
              <a:t> </a:t>
            </a:r>
            <a:r>
              <a:rPr lang="nl-NL" sz="1400" dirty="0" err="1">
                <a:solidFill>
                  <a:srgbClr val="0F39E3"/>
                </a:solidFill>
                <a:latin typeface="Montserrat"/>
              </a:rPr>
              <a:t>why</a:t>
            </a:r>
            <a:r>
              <a:rPr lang="nl-NL" sz="1400" dirty="0">
                <a:solidFill>
                  <a:srgbClr val="0F39E3"/>
                </a:solidFill>
                <a:latin typeface="Montserrat"/>
              </a:rPr>
              <a:t> question </a:t>
            </a:r>
            <a:r>
              <a:rPr lang="nl-NL" sz="1400" dirty="0" err="1">
                <a:solidFill>
                  <a:srgbClr val="0F39E3"/>
                </a:solidFill>
                <a:latin typeface="Montserrat"/>
              </a:rPr>
              <a:t>behind</a:t>
            </a:r>
            <a:r>
              <a:rPr lang="nl-NL" sz="1400" dirty="0">
                <a:solidFill>
                  <a:srgbClr val="0F39E3"/>
                </a:solidFill>
                <a:latin typeface="Montserrat"/>
              </a:rPr>
              <a:t> </a:t>
            </a:r>
            <a:r>
              <a:rPr lang="nl-NL" sz="1400" dirty="0" err="1">
                <a:solidFill>
                  <a:srgbClr val="0F39E3"/>
                </a:solidFill>
                <a:latin typeface="Montserrat"/>
              </a:rPr>
              <a:t>it</a:t>
            </a:r>
            <a:r>
              <a:rPr lang="nl-NL" sz="1400" dirty="0">
                <a:solidFill>
                  <a:srgbClr val="0F39E3"/>
                </a:solidFill>
                <a:latin typeface="Montserrat"/>
              </a:rPr>
              <a:t> </a:t>
            </a:r>
            <a:r>
              <a:rPr lang="nl-NL" sz="1400" dirty="0" err="1">
                <a:solidFill>
                  <a:srgbClr val="0F39E3"/>
                </a:solidFill>
                <a:latin typeface="Montserrat"/>
              </a:rPr>
              <a:t>to</a:t>
            </a:r>
            <a:r>
              <a:rPr lang="nl-NL" sz="1400" dirty="0">
                <a:solidFill>
                  <a:srgbClr val="0F39E3"/>
                </a:solidFill>
                <a:latin typeface="Montserrat"/>
              </a:rPr>
              <a:t> get </a:t>
            </a:r>
            <a:r>
              <a:rPr lang="nl-NL" sz="1400" dirty="0" err="1">
                <a:solidFill>
                  <a:srgbClr val="0F39E3"/>
                </a:solidFill>
                <a:latin typeface="Montserrat"/>
              </a:rPr>
              <a:t>you</a:t>
            </a:r>
            <a:r>
              <a:rPr lang="nl-NL" sz="1400" dirty="0">
                <a:solidFill>
                  <a:srgbClr val="0F39E3"/>
                </a:solidFill>
                <a:latin typeface="Montserrat"/>
              </a:rPr>
              <a:t> </a:t>
            </a:r>
            <a:r>
              <a:rPr lang="nl-NL" sz="1400" dirty="0" err="1">
                <a:solidFill>
                  <a:srgbClr val="0F39E3"/>
                </a:solidFill>
                <a:latin typeface="Montserrat"/>
              </a:rPr>
              <a:t>started</a:t>
            </a:r>
            <a:r>
              <a:rPr lang="nl-NL" sz="1400" dirty="0">
                <a:solidFill>
                  <a:srgbClr val="0F39E3"/>
                </a:solidFill>
                <a:latin typeface="Montserrat"/>
              </a:rPr>
              <a:t> right </a:t>
            </a:r>
            <a:r>
              <a:rPr lang="nl-NL" sz="1400" dirty="0" err="1">
                <a:solidFill>
                  <a:srgbClr val="0F39E3"/>
                </a:solidFill>
                <a:latin typeface="Montserrat"/>
              </a:rPr>
              <a:t>away</a:t>
            </a:r>
            <a:r>
              <a:rPr lang="nl-NL" sz="1400" dirty="0">
                <a:solidFill>
                  <a:srgbClr val="0F39E3"/>
                </a:solidFill>
                <a:latin typeface="Montserrat"/>
              </a:rPr>
              <a:t>.</a:t>
            </a:r>
          </a:p>
        </p:txBody>
      </p:sp>
      <p:sp>
        <p:nvSpPr>
          <p:cNvPr id="89" name="Tekstvak 88">
            <a:extLst>
              <a:ext uri="{FF2B5EF4-FFF2-40B4-BE49-F238E27FC236}">
                <a16:creationId xmlns:a16="http://schemas.microsoft.com/office/drawing/2014/main" id="{F9E1A357-B025-D247-8CA8-9DBFB9DEB24E}"/>
              </a:ext>
            </a:extLst>
          </p:cNvPr>
          <p:cNvSpPr txBox="1"/>
          <p:nvPr/>
        </p:nvSpPr>
        <p:spPr>
          <a:xfrm>
            <a:off x="7018037" y="9511757"/>
            <a:ext cx="5028598" cy="738664"/>
          </a:xfrm>
          <a:prstGeom prst="rect">
            <a:avLst/>
          </a:prstGeom>
          <a:noFill/>
        </p:spPr>
        <p:txBody>
          <a:bodyPr wrap="square" lIns="91440" tIns="45720" rIns="91440" bIns="45720" rtlCol="0" anchor="t">
            <a:spAutoFit/>
          </a:bodyPr>
          <a:lstStyle/>
          <a:p>
            <a:pPr algn="ctr"/>
            <a:r>
              <a:rPr lang="nl-NL" sz="1400" dirty="0" err="1">
                <a:solidFill>
                  <a:srgbClr val="0F39E3"/>
                </a:solidFill>
                <a:latin typeface="Montserrat"/>
              </a:rPr>
              <a:t>Excap</a:t>
            </a:r>
            <a:r>
              <a:rPr lang="nl-NL" sz="1400" dirty="0">
                <a:solidFill>
                  <a:srgbClr val="0F39E3"/>
                </a:solidFill>
                <a:latin typeface="Montserrat"/>
              </a:rPr>
              <a:t> </a:t>
            </a:r>
            <a:r>
              <a:rPr lang="nl-NL" sz="1400" dirty="0" err="1">
                <a:solidFill>
                  <a:srgbClr val="0F39E3"/>
                </a:solidFill>
                <a:latin typeface="Montserrat"/>
              </a:rPr>
              <a:t>makes</a:t>
            </a:r>
            <a:r>
              <a:rPr lang="nl-NL" sz="1400" dirty="0">
                <a:solidFill>
                  <a:srgbClr val="0F39E3"/>
                </a:solidFill>
                <a:latin typeface="Montserrat"/>
              </a:rPr>
              <a:t> a </a:t>
            </a:r>
            <a:r>
              <a:rPr lang="nl-NL" sz="1400" dirty="0" err="1">
                <a:solidFill>
                  <a:srgbClr val="0F39E3"/>
                </a:solidFill>
                <a:latin typeface="Montserrat"/>
              </a:rPr>
              <a:t>careful</a:t>
            </a:r>
            <a:r>
              <a:rPr lang="nl-NL" sz="1400" dirty="0">
                <a:solidFill>
                  <a:srgbClr val="0F39E3"/>
                </a:solidFill>
                <a:latin typeface="Montserrat"/>
              </a:rPr>
              <a:t> </a:t>
            </a:r>
            <a:r>
              <a:rPr lang="nl-NL" sz="1400" dirty="0" err="1">
                <a:solidFill>
                  <a:srgbClr val="0F39E3"/>
                </a:solidFill>
                <a:latin typeface="Montserrat"/>
              </a:rPr>
              <a:t>selection</a:t>
            </a:r>
            <a:r>
              <a:rPr lang="nl-NL" sz="1400" dirty="0">
                <a:solidFill>
                  <a:srgbClr val="0F39E3"/>
                </a:solidFill>
                <a:latin typeface="Montserrat"/>
              </a:rPr>
              <a:t> </a:t>
            </a:r>
            <a:r>
              <a:rPr lang="nl-NL" sz="1400" dirty="0" err="1">
                <a:solidFill>
                  <a:srgbClr val="0F39E3"/>
                </a:solidFill>
                <a:latin typeface="Montserrat"/>
              </a:rPr>
              <a:t>for</a:t>
            </a:r>
            <a:r>
              <a:rPr lang="nl-NL" sz="1400" dirty="0">
                <a:solidFill>
                  <a:srgbClr val="0F39E3"/>
                </a:solidFill>
                <a:latin typeface="Montserrat"/>
              </a:rPr>
              <a:t> </a:t>
            </a:r>
            <a:r>
              <a:rPr lang="nl-NL" sz="1400" dirty="0" err="1">
                <a:solidFill>
                  <a:srgbClr val="0F39E3"/>
                </a:solidFill>
                <a:latin typeface="Montserrat"/>
              </a:rPr>
              <a:t>each</a:t>
            </a:r>
            <a:r>
              <a:rPr lang="nl-NL" sz="1400" dirty="0">
                <a:solidFill>
                  <a:srgbClr val="0F39E3"/>
                </a:solidFill>
                <a:latin typeface="Montserrat"/>
              </a:rPr>
              <a:t> research </a:t>
            </a:r>
            <a:r>
              <a:rPr lang="nl-NL" sz="1400" dirty="0" err="1">
                <a:solidFill>
                  <a:srgbClr val="0F39E3"/>
                </a:solidFill>
                <a:latin typeface="Montserrat"/>
              </a:rPr>
              <a:t>and</a:t>
            </a:r>
            <a:r>
              <a:rPr lang="nl-NL" sz="1400" dirty="0">
                <a:solidFill>
                  <a:srgbClr val="0F39E3"/>
                </a:solidFill>
                <a:latin typeface="Montserrat"/>
              </a:rPr>
              <a:t> </a:t>
            </a:r>
            <a:r>
              <a:rPr lang="nl-NL" sz="1400" dirty="0" err="1">
                <a:solidFill>
                  <a:srgbClr val="0F39E3"/>
                </a:solidFill>
                <a:latin typeface="Montserrat"/>
              </a:rPr>
              <a:t>uses</a:t>
            </a:r>
            <a:r>
              <a:rPr lang="nl-NL" sz="1400" dirty="0">
                <a:solidFill>
                  <a:srgbClr val="0F39E3"/>
                </a:solidFill>
                <a:latin typeface="Montserrat"/>
              </a:rPr>
              <a:t> </a:t>
            </a:r>
            <a:r>
              <a:rPr lang="nl-NL" sz="1400" dirty="0" err="1">
                <a:solidFill>
                  <a:srgbClr val="0F39E3"/>
                </a:solidFill>
                <a:latin typeface="Montserrat"/>
              </a:rPr>
              <a:t>only</a:t>
            </a:r>
            <a:r>
              <a:rPr lang="nl-NL" sz="1400" dirty="0">
                <a:solidFill>
                  <a:srgbClr val="0F39E3"/>
                </a:solidFill>
                <a:latin typeface="Montserrat"/>
              </a:rPr>
              <a:t>  </a:t>
            </a:r>
            <a:r>
              <a:rPr lang="nl-NL" sz="1400" dirty="0" err="1">
                <a:solidFill>
                  <a:srgbClr val="0F39E3"/>
                </a:solidFill>
                <a:latin typeface="Montserrat"/>
              </a:rPr>
              <a:t>mystery</a:t>
            </a:r>
            <a:r>
              <a:rPr lang="nl-NL" sz="1400" dirty="0">
                <a:solidFill>
                  <a:srgbClr val="0F39E3"/>
                </a:solidFill>
                <a:latin typeface="Montserrat"/>
              </a:rPr>
              <a:t> </a:t>
            </a:r>
            <a:r>
              <a:rPr lang="nl-NL" sz="1400" dirty="0" err="1">
                <a:solidFill>
                  <a:srgbClr val="0F39E3"/>
                </a:solidFill>
                <a:latin typeface="Montserrat"/>
              </a:rPr>
              <a:t>guests</a:t>
            </a:r>
            <a:r>
              <a:rPr lang="nl-NL" sz="1400" dirty="0">
                <a:solidFill>
                  <a:srgbClr val="0F39E3"/>
                </a:solidFill>
                <a:latin typeface="Montserrat"/>
              </a:rPr>
              <a:t> </a:t>
            </a:r>
            <a:r>
              <a:rPr lang="nl-NL" sz="1400" dirty="0" err="1">
                <a:solidFill>
                  <a:srgbClr val="0F39E3"/>
                </a:solidFill>
                <a:latin typeface="Montserrat"/>
              </a:rPr>
              <a:t>who</a:t>
            </a:r>
            <a:r>
              <a:rPr lang="nl-NL" sz="1400" dirty="0">
                <a:solidFill>
                  <a:srgbClr val="0F39E3"/>
                </a:solidFill>
                <a:latin typeface="Montserrat"/>
              </a:rPr>
              <a:t> match </a:t>
            </a:r>
            <a:r>
              <a:rPr lang="nl-NL" sz="1400" dirty="0" err="1">
                <a:solidFill>
                  <a:srgbClr val="0F39E3"/>
                </a:solidFill>
                <a:latin typeface="Montserrat"/>
              </a:rPr>
              <a:t>the</a:t>
            </a:r>
            <a:r>
              <a:rPr lang="nl-NL" sz="1400" dirty="0">
                <a:solidFill>
                  <a:srgbClr val="0F39E3"/>
                </a:solidFill>
                <a:latin typeface="Montserrat"/>
              </a:rPr>
              <a:t> profile of </a:t>
            </a:r>
            <a:r>
              <a:rPr lang="nl-NL" sz="1400" dirty="0" err="1">
                <a:solidFill>
                  <a:srgbClr val="0F39E3"/>
                </a:solidFill>
                <a:latin typeface="Montserrat"/>
              </a:rPr>
              <a:t>your</a:t>
            </a:r>
            <a:r>
              <a:rPr lang="nl-NL" sz="1400" dirty="0">
                <a:solidFill>
                  <a:srgbClr val="0F39E3"/>
                </a:solidFill>
                <a:latin typeface="Montserrat"/>
              </a:rPr>
              <a:t> target </a:t>
            </a:r>
            <a:r>
              <a:rPr lang="nl-NL" sz="1400" dirty="0" err="1">
                <a:solidFill>
                  <a:srgbClr val="0F39E3"/>
                </a:solidFill>
                <a:latin typeface="Montserrat"/>
              </a:rPr>
              <a:t>group</a:t>
            </a:r>
            <a:r>
              <a:rPr lang="nl-NL" sz="1400" dirty="0">
                <a:solidFill>
                  <a:srgbClr val="0F39E3"/>
                </a:solidFill>
                <a:latin typeface="Montserrat"/>
              </a:rPr>
              <a:t>.</a:t>
            </a:r>
          </a:p>
        </p:txBody>
      </p:sp>
      <p:sp>
        <p:nvSpPr>
          <p:cNvPr id="96" name="Tekstvak 95">
            <a:extLst>
              <a:ext uri="{FF2B5EF4-FFF2-40B4-BE49-F238E27FC236}">
                <a16:creationId xmlns:a16="http://schemas.microsoft.com/office/drawing/2014/main" id="{D7A0AA70-ADED-844B-A7A8-41CE6F03E7BF}"/>
              </a:ext>
            </a:extLst>
          </p:cNvPr>
          <p:cNvSpPr txBox="1"/>
          <p:nvPr/>
        </p:nvSpPr>
        <p:spPr>
          <a:xfrm>
            <a:off x="14080328" y="8182429"/>
            <a:ext cx="3001364" cy="954107"/>
          </a:xfrm>
          <a:prstGeom prst="rect">
            <a:avLst/>
          </a:prstGeom>
          <a:noFill/>
        </p:spPr>
        <p:txBody>
          <a:bodyPr wrap="square" lIns="91440" tIns="45720" rIns="91440" bIns="45720" rtlCol="0" anchor="t">
            <a:spAutoFit/>
          </a:bodyPr>
          <a:lstStyle/>
          <a:p>
            <a:pPr algn="l"/>
            <a:r>
              <a:rPr lang="nl-NL" sz="1400" dirty="0">
                <a:solidFill>
                  <a:srgbClr val="0F39E3"/>
                </a:solidFill>
                <a:latin typeface="Montserrat"/>
              </a:rPr>
              <a:t>An </a:t>
            </a:r>
            <a:r>
              <a:rPr lang="nl-NL" sz="1400" dirty="0" err="1">
                <a:solidFill>
                  <a:srgbClr val="0F39E3"/>
                </a:solidFill>
                <a:latin typeface="Montserrat"/>
              </a:rPr>
              <a:t>extensive</a:t>
            </a:r>
            <a:r>
              <a:rPr lang="nl-NL" sz="1400" dirty="0">
                <a:solidFill>
                  <a:srgbClr val="0F39E3"/>
                </a:solidFill>
                <a:latin typeface="Montserrat"/>
              </a:rPr>
              <a:t> briefing </a:t>
            </a:r>
            <a:r>
              <a:rPr lang="nl-NL" sz="1400" dirty="0" err="1">
                <a:solidFill>
                  <a:srgbClr val="0F39E3"/>
                </a:solidFill>
                <a:latin typeface="Montserrat"/>
              </a:rPr>
              <a:t>precedes</a:t>
            </a:r>
            <a:r>
              <a:rPr lang="nl-NL" sz="1400" dirty="0">
                <a:solidFill>
                  <a:srgbClr val="0F39E3"/>
                </a:solidFill>
                <a:latin typeface="Montserrat"/>
              </a:rPr>
              <a:t> </a:t>
            </a:r>
            <a:r>
              <a:rPr lang="nl-NL" sz="1400" dirty="0" err="1">
                <a:solidFill>
                  <a:srgbClr val="0F39E3"/>
                </a:solidFill>
                <a:latin typeface="Montserrat"/>
              </a:rPr>
              <a:t>each</a:t>
            </a:r>
            <a:r>
              <a:rPr lang="nl-NL" sz="1400" dirty="0">
                <a:solidFill>
                  <a:srgbClr val="0F39E3"/>
                </a:solidFill>
                <a:latin typeface="Montserrat"/>
              </a:rPr>
              <a:t> </a:t>
            </a:r>
            <a:r>
              <a:rPr lang="nl-NL" sz="1400" dirty="0" err="1">
                <a:solidFill>
                  <a:srgbClr val="0F39E3"/>
                </a:solidFill>
                <a:latin typeface="Montserrat"/>
              </a:rPr>
              <a:t>assignment</a:t>
            </a:r>
            <a:r>
              <a:rPr lang="nl-NL" sz="1400" dirty="0">
                <a:solidFill>
                  <a:srgbClr val="0F39E3"/>
                </a:solidFill>
                <a:latin typeface="Montserrat"/>
              </a:rPr>
              <a:t>, making </a:t>
            </a:r>
            <a:r>
              <a:rPr lang="nl-NL" sz="1400" dirty="0" err="1">
                <a:solidFill>
                  <a:srgbClr val="0F39E3"/>
                </a:solidFill>
                <a:latin typeface="Montserrat"/>
              </a:rPr>
              <a:t>sure</a:t>
            </a:r>
            <a:r>
              <a:rPr lang="nl-NL" sz="1400" dirty="0">
                <a:solidFill>
                  <a:srgbClr val="0F39E3"/>
                </a:solidFill>
                <a:latin typeface="Montserrat"/>
              </a:rPr>
              <a:t> </a:t>
            </a:r>
            <a:r>
              <a:rPr lang="nl-NL" sz="1400" dirty="0" err="1">
                <a:solidFill>
                  <a:srgbClr val="0F39E3"/>
                </a:solidFill>
                <a:latin typeface="Montserrat"/>
              </a:rPr>
              <a:t>each</a:t>
            </a:r>
            <a:r>
              <a:rPr lang="nl-NL" sz="1400" dirty="0">
                <a:solidFill>
                  <a:srgbClr val="0F39E3"/>
                </a:solidFill>
                <a:latin typeface="Montserrat"/>
              </a:rPr>
              <a:t> detail of </a:t>
            </a:r>
            <a:r>
              <a:rPr lang="nl-NL" sz="1400" dirty="0" err="1">
                <a:solidFill>
                  <a:srgbClr val="0F39E3"/>
                </a:solidFill>
                <a:latin typeface="Montserrat"/>
              </a:rPr>
              <a:t>the</a:t>
            </a:r>
            <a:r>
              <a:rPr lang="nl-NL" sz="1400" dirty="0">
                <a:solidFill>
                  <a:srgbClr val="0F39E3"/>
                </a:solidFill>
                <a:latin typeface="Montserrat"/>
              </a:rPr>
              <a:t> </a:t>
            </a:r>
            <a:r>
              <a:rPr lang="nl-NL" sz="1400" dirty="0" err="1">
                <a:solidFill>
                  <a:srgbClr val="0F39E3"/>
                </a:solidFill>
                <a:latin typeface="Montserrat"/>
              </a:rPr>
              <a:t>assignment</a:t>
            </a:r>
            <a:r>
              <a:rPr lang="nl-NL" sz="1400" dirty="0">
                <a:solidFill>
                  <a:srgbClr val="0F39E3"/>
                </a:solidFill>
                <a:latin typeface="Montserrat"/>
              </a:rPr>
              <a:t> is </a:t>
            </a:r>
            <a:r>
              <a:rPr lang="nl-NL" sz="1400" dirty="0" err="1">
                <a:solidFill>
                  <a:srgbClr val="0F39E3"/>
                </a:solidFill>
                <a:latin typeface="Montserrat"/>
              </a:rPr>
              <a:t>crystal</a:t>
            </a:r>
            <a:r>
              <a:rPr lang="nl-NL" sz="1400" dirty="0">
                <a:solidFill>
                  <a:srgbClr val="0F39E3"/>
                </a:solidFill>
                <a:latin typeface="Montserrat"/>
              </a:rPr>
              <a:t> </a:t>
            </a:r>
            <a:r>
              <a:rPr lang="nl-NL" sz="1400" dirty="0" err="1">
                <a:solidFill>
                  <a:srgbClr val="0F39E3"/>
                </a:solidFill>
                <a:latin typeface="Montserrat"/>
              </a:rPr>
              <a:t>clear</a:t>
            </a:r>
            <a:r>
              <a:rPr lang="nl-NL" sz="1400" dirty="0">
                <a:solidFill>
                  <a:srgbClr val="0F39E3"/>
                </a:solidFill>
                <a:latin typeface="Montserrat"/>
              </a:rPr>
              <a:t>.</a:t>
            </a:r>
          </a:p>
        </p:txBody>
      </p:sp>
      <p:sp>
        <p:nvSpPr>
          <p:cNvPr id="97" name="Tekstvak 96">
            <a:extLst>
              <a:ext uri="{FF2B5EF4-FFF2-40B4-BE49-F238E27FC236}">
                <a16:creationId xmlns:a16="http://schemas.microsoft.com/office/drawing/2014/main" id="{191FAD78-73BE-1F41-8716-7E07BF04B787}"/>
              </a:ext>
            </a:extLst>
          </p:cNvPr>
          <p:cNvSpPr txBox="1"/>
          <p:nvPr/>
        </p:nvSpPr>
        <p:spPr>
          <a:xfrm>
            <a:off x="12949092" y="5629008"/>
            <a:ext cx="2256842" cy="1169551"/>
          </a:xfrm>
          <a:prstGeom prst="rect">
            <a:avLst/>
          </a:prstGeom>
          <a:noFill/>
        </p:spPr>
        <p:txBody>
          <a:bodyPr wrap="square" lIns="91440" tIns="45720" rIns="91440" bIns="45720" rtlCol="0" anchor="t">
            <a:spAutoFit/>
          </a:bodyPr>
          <a:lstStyle/>
          <a:p>
            <a:pPr algn="r"/>
            <a:r>
              <a:rPr lang="nl-NL" sz="1400" dirty="0" err="1">
                <a:solidFill>
                  <a:srgbClr val="0F39E3"/>
                </a:solidFill>
                <a:latin typeface="Montserrat"/>
              </a:rPr>
              <a:t>Our</a:t>
            </a:r>
            <a:r>
              <a:rPr lang="nl-NL" sz="1400" dirty="0">
                <a:solidFill>
                  <a:srgbClr val="0F39E3"/>
                </a:solidFill>
                <a:latin typeface="Montserrat"/>
              </a:rPr>
              <a:t> </a:t>
            </a:r>
            <a:r>
              <a:rPr lang="nl-NL" sz="1400" dirty="0" err="1">
                <a:solidFill>
                  <a:srgbClr val="0F39E3"/>
                </a:solidFill>
                <a:latin typeface="Montserrat"/>
              </a:rPr>
              <a:t>quality</a:t>
            </a:r>
            <a:r>
              <a:rPr lang="nl-NL" sz="1400" dirty="0">
                <a:solidFill>
                  <a:srgbClr val="0F39E3"/>
                </a:solidFill>
                <a:latin typeface="Montserrat"/>
              </a:rPr>
              <a:t> controllers </a:t>
            </a:r>
            <a:r>
              <a:rPr lang="nl-NL" sz="1400" dirty="0" err="1">
                <a:solidFill>
                  <a:srgbClr val="0F39E3"/>
                </a:solidFill>
                <a:latin typeface="Montserrat"/>
              </a:rPr>
              <a:t>ensure</a:t>
            </a:r>
            <a:r>
              <a:rPr lang="nl-NL" sz="1400" dirty="0">
                <a:solidFill>
                  <a:srgbClr val="0F39E3"/>
                </a:solidFill>
                <a:latin typeface="Montserrat"/>
              </a:rPr>
              <a:t> a </a:t>
            </a:r>
            <a:r>
              <a:rPr lang="nl-NL" sz="1400" dirty="0" err="1">
                <a:solidFill>
                  <a:srgbClr val="0F39E3"/>
                </a:solidFill>
                <a:latin typeface="Montserrat"/>
              </a:rPr>
              <a:t>continuous</a:t>
            </a:r>
            <a:r>
              <a:rPr lang="nl-NL" sz="1400" dirty="0">
                <a:solidFill>
                  <a:srgbClr val="0F39E3"/>
                </a:solidFill>
                <a:latin typeface="Montserrat"/>
              </a:rPr>
              <a:t> link </a:t>
            </a:r>
            <a:r>
              <a:rPr lang="nl-NL" sz="1400" dirty="0" err="1">
                <a:solidFill>
                  <a:srgbClr val="0F39E3"/>
                </a:solidFill>
                <a:latin typeface="Montserrat"/>
              </a:rPr>
              <a:t>between</a:t>
            </a:r>
            <a:r>
              <a:rPr lang="nl-NL" sz="1400" dirty="0">
                <a:solidFill>
                  <a:srgbClr val="0F39E3"/>
                </a:solidFill>
                <a:latin typeface="Montserrat"/>
              </a:rPr>
              <a:t> </a:t>
            </a:r>
            <a:r>
              <a:rPr lang="nl-NL" sz="1400" dirty="0" err="1">
                <a:solidFill>
                  <a:srgbClr val="0F39E3"/>
                </a:solidFill>
                <a:latin typeface="Montserrat"/>
              </a:rPr>
              <a:t>execution</a:t>
            </a:r>
            <a:r>
              <a:rPr lang="nl-NL" sz="1400" dirty="0">
                <a:solidFill>
                  <a:srgbClr val="0F39E3"/>
                </a:solidFill>
                <a:latin typeface="Montserrat"/>
              </a:rPr>
              <a:t> </a:t>
            </a:r>
            <a:r>
              <a:rPr lang="nl-NL" sz="1400" dirty="0" err="1">
                <a:solidFill>
                  <a:srgbClr val="0F39E3"/>
                </a:solidFill>
                <a:latin typeface="Montserrat"/>
              </a:rPr>
              <a:t>and</a:t>
            </a:r>
            <a:r>
              <a:rPr lang="nl-NL" sz="1400" dirty="0">
                <a:solidFill>
                  <a:srgbClr val="0F39E3"/>
                </a:solidFill>
                <a:latin typeface="Montserrat"/>
              </a:rPr>
              <a:t> analysis of </a:t>
            </a:r>
            <a:r>
              <a:rPr lang="nl-NL" sz="1400" dirty="0" err="1">
                <a:solidFill>
                  <a:srgbClr val="0F39E3"/>
                </a:solidFill>
                <a:latin typeface="Montserrat"/>
              </a:rPr>
              <a:t>the</a:t>
            </a:r>
            <a:r>
              <a:rPr lang="nl-NL" sz="1400" dirty="0">
                <a:solidFill>
                  <a:srgbClr val="0F39E3"/>
                </a:solidFill>
                <a:latin typeface="Montserrat"/>
              </a:rPr>
              <a:t> data.</a:t>
            </a:r>
          </a:p>
        </p:txBody>
      </p:sp>
      <p:sp>
        <p:nvSpPr>
          <p:cNvPr id="98" name="Tekstvak 97">
            <a:extLst>
              <a:ext uri="{FF2B5EF4-FFF2-40B4-BE49-F238E27FC236}">
                <a16:creationId xmlns:a16="http://schemas.microsoft.com/office/drawing/2014/main" id="{03DD39E6-CEF2-974A-A43C-B2C4D0E1ECE8}"/>
              </a:ext>
            </a:extLst>
          </p:cNvPr>
          <p:cNvSpPr txBox="1"/>
          <p:nvPr/>
        </p:nvSpPr>
        <p:spPr>
          <a:xfrm>
            <a:off x="16833331" y="3406175"/>
            <a:ext cx="2002617" cy="1815882"/>
          </a:xfrm>
          <a:prstGeom prst="rect">
            <a:avLst/>
          </a:prstGeom>
          <a:noFill/>
        </p:spPr>
        <p:txBody>
          <a:bodyPr wrap="square" lIns="91440" tIns="45720" rIns="91440" bIns="45720" rtlCol="0" anchor="t">
            <a:spAutoFit/>
          </a:bodyPr>
          <a:lstStyle/>
          <a:p>
            <a:pPr algn="l"/>
            <a:r>
              <a:rPr lang="nl-NL" sz="1400" dirty="0" err="1">
                <a:solidFill>
                  <a:srgbClr val="0F39E3"/>
                </a:solidFill>
                <a:latin typeface="Montserrat"/>
              </a:rPr>
              <a:t>Each</a:t>
            </a:r>
            <a:r>
              <a:rPr lang="nl-NL" sz="1400" dirty="0">
                <a:solidFill>
                  <a:srgbClr val="0F39E3"/>
                </a:solidFill>
                <a:latin typeface="Montserrat"/>
              </a:rPr>
              <a:t> </a:t>
            </a:r>
            <a:r>
              <a:rPr lang="nl-NL" sz="1400" dirty="0" err="1">
                <a:solidFill>
                  <a:srgbClr val="0F39E3"/>
                </a:solidFill>
                <a:latin typeface="Montserrat"/>
              </a:rPr>
              <a:t>mystery</a:t>
            </a:r>
            <a:r>
              <a:rPr lang="nl-NL" sz="1400" dirty="0">
                <a:solidFill>
                  <a:srgbClr val="0F39E3"/>
                </a:solidFill>
                <a:latin typeface="Montserrat"/>
              </a:rPr>
              <a:t> shopper </a:t>
            </a:r>
            <a:r>
              <a:rPr lang="nl-NL" sz="1400" dirty="0" err="1">
                <a:solidFill>
                  <a:srgbClr val="0F39E3"/>
                </a:solidFill>
                <a:latin typeface="Montserrat"/>
              </a:rPr>
              <a:t>receive</a:t>
            </a:r>
            <a:r>
              <a:rPr lang="nl-NL" sz="1400" dirty="0">
                <a:solidFill>
                  <a:srgbClr val="0F39E3"/>
                </a:solidFill>
                <a:latin typeface="Montserrat"/>
              </a:rPr>
              <a:t> personal feedback on </a:t>
            </a:r>
            <a:r>
              <a:rPr lang="nl-NL" sz="1400" dirty="0" err="1">
                <a:solidFill>
                  <a:srgbClr val="0F39E3"/>
                </a:solidFill>
                <a:latin typeface="Montserrat"/>
              </a:rPr>
              <a:t>every</a:t>
            </a:r>
            <a:r>
              <a:rPr lang="nl-NL" sz="1400" dirty="0">
                <a:solidFill>
                  <a:srgbClr val="0F39E3"/>
                </a:solidFill>
                <a:latin typeface="Montserrat"/>
              </a:rPr>
              <a:t> report, </a:t>
            </a:r>
            <a:r>
              <a:rPr lang="nl-NL" sz="1400" dirty="0" err="1">
                <a:solidFill>
                  <a:srgbClr val="0F39E3"/>
                </a:solidFill>
                <a:latin typeface="Montserrat"/>
              </a:rPr>
              <a:t>encouraging</a:t>
            </a:r>
            <a:r>
              <a:rPr lang="nl-NL" sz="1400" dirty="0">
                <a:solidFill>
                  <a:srgbClr val="0F39E3"/>
                </a:solidFill>
                <a:latin typeface="Montserrat"/>
              </a:rPr>
              <a:t> </a:t>
            </a:r>
            <a:r>
              <a:rPr lang="nl-NL" sz="1400" dirty="0" err="1">
                <a:solidFill>
                  <a:srgbClr val="0F39E3"/>
                </a:solidFill>
                <a:latin typeface="Montserrat"/>
              </a:rPr>
              <a:t>them</a:t>
            </a:r>
            <a:r>
              <a:rPr lang="nl-NL" sz="1400" dirty="0">
                <a:solidFill>
                  <a:srgbClr val="0F39E3"/>
                </a:solidFill>
                <a:latin typeface="Montserrat"/>
              </a:rPr>
              <a:t> </a:t>
            </a:r>
            <a:r>
              <a:rPr lang="nl-NL" sz="1400" dirty="0" err="1">
                <a:solidFill>
                  <a:srgbClr val="0F39E3"/>
                </a:solidFill>
                <a:latin typeface="Montserrat"/>
              </a:rPr>
              <a:t>to</a:t>
            </a:r>
            <a:r>
              <a:rPr lang="nl-NL" sz="1400" dirty="0">
                <a:solidFill>
                  <a:srgbClr val="0F39E3"/>
                </a:solidFill>
                <a:latin typeface="Montserrat"/>
              </a:rPr>
              <a:t> </a:t>
            </a:r>
            <a:r>
              <a:rPr lang="nl-NL" sz="1400" dirty="0" err="1">
                <a:solidFill>
                  <a:srgbClr val="0F39E3"/>
                </a:solidFill>
                <a:latin typeface="Montserrat"/>
              </a:rPr>
              <a:t>continuously</a:t>
            </a:r>
            <a:r>
              <a:rPr lang="nl-NL" sz="1400" dirty="0">
                <a:solidFill>
                  <a:srgbClr val="0F39E3"/>
                </a:solidFill>
                <a:latin typeface="Montserrat"/>
              </a:rPr>
              <a:t> </a:t>
            </a:r>
            <a:r>
              <a:rPr lang="nl-NL" sz="1400" dirty="0" err="1">
                <a:solidFill>
                  <a:srgbClr val="0F39E3"/>
                </a:solidFill>
                <a:latin typeface="Montserrat"/>
              </a:rPr>
              <a:t>improve</a:t>
            </a:r>
            <a:r>
              <a:rPr lang="nl-NL" sz="1400" dirty="0">
                <a:solidFill>
                  <a:srgbClr val="0F39E3"/>
                </a:solidFill>
                <a:latin typeface="Montserrat"/>
              </a:rPr>
              <a:t> </a:t>
            </a:r>
            <a:r>
              <a:rPr lang="nl-NL" sz="1400" dirty="0" err="1">
                <a:solidFill>
                  <a:srgbClr val="0F39E3"/>
                </a:solidFill>
                <a:latin typeface="Montserrat"/>
              </a:rPr>
              <a:t>their</a:t>
            </a:r>
            <a:r>
              <a:rPr lang="nl-NL" sz="1400" dirty="0">
                <a:solidFill>
                  <a:srgbClr val="0F39E3"/>
                </a:solidFill>
                <a:latin typeface="Montserrat"/>
              </a:rPr>
              <a:t> </a:t>
            </a:r>
            <a:r>
              <a:rPr lang="nl-NL" sz="1400" dirty="0" err="1">
                <a:solidFill>
                  <a:srgbClr val="0F39E3"/>
                </a:solidFill>
                <a:latin typeface="Montserrat"/>
              </a:rPr>
              <a:t>work</a:t>
            </a:r>
            <a:r>
              <a:rPr lang="nl-NL" sz="1400" dirty="0">
                <a:solidFill>
                  <a:srgbClr val="0F39E3"/>
                </a:solidFill>
                <a:latin typeface="Montserrat"/>
              </a:rPr>
              <a:t> </a:t>
            </a:r>
            <a:r>
              <a:rPr lang="nl-NL" sz="1400" dirty="0" err="1">
                <a:solidFill>
                  <a:srgbClr val="0F39E3"/>
                </a:solidFill>
                <a:latin typeface="Montserrat"/>
              </a:rPr>
              <a:t>for</a:t>
            </a:r>
            <a:r>
              <a:rPr lang="nl-NL" sz="1400" dirty="0">
                <a:solidFill>
                  <a:srgbClr val="0F39E3"/>
                </a:solidFill>
                <a:latin typeface="Montserrat"/>
              </a:rPr>
              <a:t> </a:t>
            </a:r>
            <a:r>
              <a:rPr lang="nl-NL" sz="1400" dirty="0" err="1">
                <a:solidFill>
                  <a:srgbClr val="0F39E3"/>
                </a:solidFill>
                <a:latin typeface="Montserrat"/>
              </a:rPr>
              <a:t>you</a:t>
            </a:r>
            <a:r>
              <a:rPr lang="nl-NL" sz="1400" dirty="0">
                <a:solidFill>
                  <a:srgbClr val="0F39E3"/>
                </a:solidFill>
                <a:latin typeface="Montserrat"/>
              </a:rPr>
              <a:t>.</a:t>
            </a:r>
          </a:p>
        </p:txBody>
      </p:sp>
      <p:sp>
        <p:nvSpPr>
          <p:cNvPr id="99" name="Tekstvak 98">
            <a:extLst>
              <a:ext uri="{FF2B5EF4-FFF2-40B4-BE49-F238E27FC236}">
                <a16:creationId xmlns:a16="http://schemas.microsoft.com/office/drawing/2014/main" id="{89B2A3C4-A2D9-9346-8E7A-DAE934419819}"/>
              </a:ext>
            </a:extLst>
          </p:cNvPr>
          <p:cNvSpPr txBox="1"/>
          <p:nvPr/>
        </p:nvSpPr>
        <p:spPr>
          <a:xfrm>
            <a:off x="771725" y="2793058"/>
            <a:ext cx="1565219" cy="461665"/>
          </a:xfrm>
          <a:prstGeom prst="rect">
            <a:avLst/>
          </a:prstGeom>
          <a:noFill/>
        </p:spPr>
        <p:txBody>
          <a:bodyPr wrap="square">
            <a:spAutoFit/>
          </a:bodyPr>
          <a:lstStyle/>
          <a:p>
            <a:pPr algn="l"/>
            <a:r>
              <a:rPr lang="nl-NL" sz="2400" dirty="0" err="1">
                <a:solidFill>
                  <a:srgbClr val="EA5297"/>
                </a:solidFill>
                <a:latin typeface="DM Serif Display" pitchFamily="2" charset="0"/>
              </a:rPr>
              <a:t>Selection</a:t>
            </a:r>
            <a:r>
              <a:rPr lang="nl-NL" sz="1800" dirty="0">
                <a:solidFill>
                  <a:srgbClr val="EA5297"/>
                </a:solidFill>
                <a:latin typeface="DM Serif Display"/>
              </a:rPr>
              <a:t> </a:t>
            </a:r>
            <a:endParaRPr lang="en-US" dirty="0">
              <a:solidFill>
                <a:srgbClr val="EA5297"/>
              </a:solidFill>
              <a:latin typeface="DM Serif Display"/>
            </a:endParaRPr>
          </a:p>
        </p:txBody>
      </p:sp>
      <p:sp>
        <p:nvSpPr>
          <p:cNvPr id="100" name="Tekstvak 99">
            <a:extLst>
              <a:ext uri="{FF2B5EF4-FFF2-40B4-BE49-F238E27FC236}">
                <a16:creationId xmlns:a16="http://schemas.microsoft.com/office/drawing/2014/main" id="{2EF82D98-A366-7147-BD2E-5B1E4A5E535C}"/>
              </a:ext>
            </a:extLst>
          </p:cNvPr>
          <p:cNvSpPr txBox="1"/>
          <p:nvPr/>
        </p:nvSpPr>
        <p:spPr>
          <a:xfrm>
            <a:off x="2722146" y="6269326"/>
            <a:ext cx="1565219" cy="461665"/>
          </a:xfrm>
          <a:prstGeom prst="rect">
            <a:avLst/>
          </a:prstGeom>
          <a:noFill/>
        </p:spPr>
        <p:txBody>
          <a:bodyPr wrap="square">
            <a:spAutoFit/>
          </a:bodyPr>
          <a:lstStyle/>
          <a:p>
            <a:pPr algn="l"/>
            <a:r>
              <a:rPr lang="nl-NL" sz="2400" dirty="0">
                <a:solidFill>
                  <a:srgbClr val="EA5297"/>
                </a:solidFill>
                <a:latin typeface="DM Serif Display" pitchFamily="2" charset="0"/>
              </a:rPr>
              <a:t>Cases</a:t>
            </a:r>
            <a:r>
              <a:rPr lang="nl-NL" sz="1800" dirty="0">
                <a:solidFill>
                  <a:srgbClr val="EA5297"/>
                </a:solidFill>
                <a:latin typeface="DM Serif Display"/>
              </a:rPr>
              <a:t> </a:t>
            </a:r>
            <a:endParaRPr lang="en-US" dirty="0">
              <a:solidFill>
                <a:srgbClr val="EA5297"/>
              </a:solidFill>
              <a:latin typeface="DM Serif Display"/>
            </a:endParaRPr>
          </a:p>
        </p:txBody>
      </p:sp>
      <p:sp>
        <p:nvSpPr>
          <p:cNvPr id="101" name="Tekstvak 100">
            <a:extLst>
              <a:ext uri="{FF2B5EF4-FFF2-40B4-BE49-F238E27FC236}">
                <a16:creationId xmlns:a16="http://schemas.microsoft.com/office/drawing/2014/main" id="{BCA8A585-9E59-EE40-85C0-E9740624B5D3}"/>
              </a:ext>
            </a:extLst>
          </p:cNvPr>
          <p:cNvSpPr txBox="1"/>
          <p:nvPr/>
        </p:nvSpPr>
        <p:spPr>
          <a:xfrm>
            <a:off x="4522896" y="8626972"/>
            <a:ext cx="2118519" cy="738664"/>
          </a:xfrm>
          <a:prstGeom prst="rect">
            <a:avLst/>
          </a:prstGeom>
          <a:noFill/>
        </p:spPr>
        <p:txBody>
          <a:bodyPr wrap="square">
            <a:spAutoFit/>
          </a:bodyPr>
          <a:lstStyle/>
          <a:p>
            <a:pPr algn="l"/>
            <a:r>
              <a:rPr lang="nl-NL" sz="2400" dirty="0">
                <a:solidFill>
                  <a:srgbClr val="EA5297"/>
                </a:solidFill>
                <a:latin typeface="DM Serif Display" pitchFamily="2" charset="0"/>
              </a:rPr>
              <a:t>Questionnaire</a:t>
            </a:r>
            <a:r>
              <a:rPr lang="nl-NL" sz="1800" dirty="0">
                <a:solidFill>
                  <a:srgbClr val="EA5297"/>
                </a:solidFill>
                <a:latin typeface="DM Serif Display"/>
              </a:rPr>
              <a:t> </a:t>
            </a:r>
            <a:endParaRPr lang="en-US" dirty="0">
              <a:solidFill>
                <a:srgbClr val="EA5297"/>
              </a:solidFill>
              <a:latin typeface="DM Serif Display"/>
            </a:endParaRPr>
          </a:p>
        </p:txBody>
      </p:sp>
      <p:sp>
        <p:nvSpPr>
          <p:cNvPr id="102" name="Tekstvak 101">
            <a:extLst>
              <a:ext uri="{FF2B5EF4-FFF2-40B4-BE49-F238E27FC236}">
                <a16:creationId xmlns:a16="http://schemas.microsoft.com/office/drawing/2014/main" id="{A1556E3D-91D2-F348-BA66-D08C6973F0AC}"/>
              </a:ext>
            </a:extLst>
          </p:cNvPr>
          <p:cNvSpPr txBox="1"/>
          <p:nvPr/>
        </p:nvSpPr>
        <p:spPr>
          <a:xfrm>
            <a:off x="7591552" y="8996304"/>
            <a:ext cx="3881569" cy="461665"/>
          </a:xfrm>
          <a:prstGeom prst="rect">
            <a:avLst/>
          </a:prstGeom>
          <a:noFill/>
        </p:spPr>
        <p:txBody>
          <a:bodyPr wrap="square">
            <a:spAutoFit/>
          </a:bodyPr>
          <a:lstStyle/>
          <a:p>
            <a:pPr algn="ctr"/>
            <a:r>
              <a:rPr lang="nl-NL" sz="2400" dirty="0">
                <a:solidFill>
                  <a:srgbClr val="EA5297"/>
                </a:solidFill>
                <a:latin typeface="DM Serif Display" pitchFamily="2" charset="0"/>
              </a:rPr>
              <a:t>Target </a:t>
            </a:r>
            <a:r>
              <a:rPr lang="nl-NL" sz="2400" dirty="0" err="1">
                <a:solidFill>
                  <a:srgbClr val="EA5297"/>
                </a:solidFill>
                <a:latin typeface="DM Serif Display" pitchFamily="2" charset="0"/>
              </a:rPr>
              <a:t>group</a:t>
            </a:r>
            <a:r>
              <a:rPr lang="nl-NL" sz="2400" dirty="0">
                <a:solidFill>
                  <a:srgbClr val="EA5297"/>
                </a:solidFill>
                <a:latin typeface="DM Serif Display" pitchFamily="2" charset="0"/>
              </a:rPr>
              <a:t> </a:t>
            </a:r>
            <a:r>
              <a:rPr lang="nl-NL" sz="2400" dirty="0" err="1">
                <a:solidFill>
                  <a:srgbClr val="EA5297"/>
                </a:solidFill>
                <a:latin typeface="DM Serif Display" pitchFamily="2" charset="0"/>
              </a:rPr>
              <a:t>selection</a:t>
            </a:r>
            <a:endParaRPr lang="en-US" dirty="0">
              <a:solidFill>
                <a:srgbClr val="EA5297"/>
              </a:solidFill>
              <a:latin typeface="DM Serif Display"/>
            </a:endParaRPr>
          </a:p>
        </p:txBody>
      </p:sp>
      <p:sp>
        <p:nvSpPr>
          <p:cNvPr id="111" name="Tekstvak 110">
            <a:extLst>
              <a:ext uri="{FF2B5EF4-FFF2-40B4-BE49-F238E27FC236}">
                <a16:creationId xmlns:a16="http://schemas.microsoft.com/office/drawing/2014/main" id="{30E8499F-8584-624C-A48D-B8667E2C10F6}"/>
              </a:ext>
            </a:extLst>
          </p:cNvPr>
          <p:cNvSpPr txBox="1"/>
          <p:nvPr/>
        </p:nvSpPr>
        <p:spPr>
          <a:xfrm>
            <a:off x="12210159" y="8719370"/>
            <a:ext cx="1712483" cy="461665"/>
          </a:xfrm>
          <a:prstGeom prst="rect">
            <a:avLst/>
          </a:prstGeom>
          <a:noFill/>
        </p:spPr>
        <p:txBody>
          <a:bodyPr wrap="square">
            <a:spAutoFit/>
          </a:bodyPr>
          <a:lstStyle/>
          <a:p>
            <a:pPr algn="r"/>
            <a:r>
              <a:rPr lang="nl-NL" sz="2400" dirty="0">
                <a:solidFill>
                  <a:srgbClr val="EA5297"/>
                </a:solidFill>
                <a:latin typeface="DM Serif Display" pitchFamily="2" charset="0"/>
              </a:rPr>
              <a:t>Briefing</a:t>
            </a:r>
            <a:endParaRPr lang="en-US" dirty="0">
              <a:solidFill>
                <a:srgbClr val="EA5297"/>
              </a:solidFill>
              <a:latin typeface="DM Serif Display"/>
            </a:endParaRPr>
          </a:p>
        </p:txBody>
      </p:sp>
      <p:sp>
        <p:nvSpPr>
          <p:cNvPr id="112" name="Tekstvak 111">
            <a:extLst>
              <a:ext uri="{FF2B5EF4-FFF2-40B4-BE49-F238E27FC236}">
                <a16:creationId xmlns:a16="http://schemas.microsoft.com/office/drawing/2014/main" id="{ED4FD565-D416-6249-BA2E-28107F806980}"/>
              </a:ext>
            </a:extLst>
          </p:cNvPr>
          <p:cNvSpPr txBox="1"/>
          <p:nvPr/>
        </p:nvSpPr>
        <p:spPr>
          <a:xfrm>
            <a:off x="15257201" y="5997598"/>
            <a:ext cx="1394288" cy="830997"/>
          </a:xfrm>
          <a:prstGeom prst="rect">
            <a:avLst/>
          </a:prstGeom>
          <a:noFill/>
        </p:spPr>
        <p:txBody>
          <a:bodyPr wrap="square">
            <a:spAutoFit/>
          </a:bodyPr>
          <a:lstStyle/>
          <a:p>
            <a:pPr algn="l"/>
            <a:r>
              <a:rPr lang="nl-NL" sz="2400" dirty="0" err="1">
                <a:solidFill>
                  <a:srgbClr val="EA5297"/>
                </a:solidFill>
                <a:latin typeface="DM Serif Display" pitchFamily="2" charset="0"/>
              </a:rPr>
              <a:t>Quality</a:t>
            </a:r>
            <a:endParaRPr lang="nl-NL" sz="2400" dirty="0">
              <a:solidFill>
                <a:srgbClr val="EA5297"/>
              </a:solidFill>
              <a:latin typeface="DM Serif Display" pitchFamily="2" charset="0"/>
            </a:endParaRPr>
          </a:p>
          <a:p>
            <a:pPr algn="l"/>
            <a:r>
              <a:rPr lang="nl-NL" sz="2400" dirty="0">
                <a:solidFill>
                  <a:srgbClr val="EA5297"/>
                </a:solidFill>
                <a:latin typeface="DM Serif Display" pitchFamily="2" charset="0"/>
              </a:rPr>
              <a:t>checks</a:t>
            </a:r>
            <a:endParaRPr lang="en-US" dirty="0">
              <a:solidFill>
                <a:srgbClr val="EA5297"/>
              </a:solidFill>
              <a:latin typeface="DM Serif Display"/>
            </a:endParaRPr>
          </a:p>
        </p:txBody>
      </p:sp>
      <p:sp>
        <p:nvSpPr>
          <p:cNvPr id="113" name="Tekstvak 112">
            <a:extLst>
              <a:ext uri="{FF2B5EF4-FFF2-40B4-BE49-F238E27FC236}">
                <a16:creationId xmlns:a16="http://schemas.microsoft.com/office/drawing/2014/main" id="{74FF504D-58D5-4542-809C-701951AF7B3D}"/>
              </a:ext>
            </a:extLst>
          </p:cNvPr>
          <p:cNvSpPr txBox="1"/>
          <p:nvPr/>
        </p:nvSpPr>
        <p:spPr>
          <a:xfrm>
            <a:off x="16833331" y="2774634"/>
            <a:ext cx="1579499" cy="461665"/>
          </a:xfrm>
          <a:prstGeom prst="rect">
            <a:avLst/>
          </a:prstGeom>
          <a:noFill/>
          <a:ln>
            <a:noFill/>
          </a:ln>
        </p:spPr>
        <p:txBody>
          <a:bodyPr wrap="square">
            <a:spAutoFit/>
          </a:bodyPr>
          <a:lstStyle/>
          <a:p>
            <a:pPr algn="l"/>
            <a:r>
              <a:rPr lang="nl-NL" sz="2400" dirty="0">
                <a:solidFill>
                  <a:srgbClr val="EA5297"/>
                </a:solidFill>
                <a:latin typeface="DM Serif Display" pitchFamily="2" charset="0"/>
              </a:rPr>
              <a:t>Feedback</a:t>
            </a:r>
            <a:endParaRPr lang="en-US" dirty="0">
              <a:solidFill>
                <a:srgbClr val="EA5297"/>
              </a:solidFill>
              <a:latin typeface="DM Serif Display"/>
            </a:endParaRPr>
          </a:p>
        </p:txBody>
      </p:sp>
      <p:sp>
        <p:nvSpPr>
          <p:cNvPr id="7" name="Tekstvak 6">
            <a:extLst>
              <a:ext uri="{FF2B5EF4-FFF2-40B4-BE49-F238E27FC236}">
                <a16:creationId xmlns:a16="http://schemas.microsoft.com/office/drawing/2014/main" id="{7990CCE4-FBF0-4346-A94E-D810A13B57C4}"/>
              </a:ext>
            </a:extLst>
          </p:cNvPr>
          <p:cNvSpPr txBox="1"/>
          <p:nvPr/>
        </p:nvSpPr>
        <p:spPr>
          <a:xfrm>
            <a:off x="6242271" y="1929869"/>
            <a:ext cx="6931705" cy="1446550"/>
          </a:xfrm>
          <a:prstGeom prst="rect">
            <a:avLst/>
          </a:prstGeom>
          <a:noFill/>
        </p:spPr>
        <p:txBody>
          <a:bodyPr wrap="none" rtlCol="0">
            <a:spAutoFit/>
          </a:bodyPr>
          <a:lstStyle/>
          <a:p>
            <a:pPr algn="ctr"/>
            <a:r>
              <a:rPr lang="nl-NL" sz="8800" spc="-10" dirty="0" err="1">
                <a:solidFill>
                  <a:schemeClr val="bg1"/>
                </a:solidFill>
                <a:latin typeface="Darker Grotesque Light" pitchFamily="2" charset="0"/>
                <a:cs typeface="DM Serif Display"/>
              </a:rPr>
              <a:t>mystery</a:t>
            </a:r>
            <a:r>
              <a:rPr lang="nl-NL" sz="8800" spc="-35" dirty="0" err="1">
                <a:solidFill>
                  <a:schemeClr val="bg1"/>
                </a:solidFill>
                <a:latin typeface="Darker Grotesque Light" pitchFamily="2" charset="0"/>
                <a:cs typeface="DM Serif Display"/>
              </a:rPr>
              <a:t>shoppers</a:t>
            </a:r>
            <a:endParaRPr lang="nl-NL" sz="1600" dirty="0">
              <a:latin typeface="Darker Grotesque Light" pitchFamily="2" charset="0"/>
            </a:endParaRPr>
          </a:p>
        </p:txBody>
      </p:sp>
      <p:pic>
        <p:nvPicPr>
          <p:cNvPr id="120" name="Afbeelding 119">
            <a:extLst>
              <a:ext uri="{FF2B5EF4-FFF2-40B4-BE49-F238E27FC236}">
                <a16:creationId xmlns:a16="http://schemas.microsoft.com/office/drawing/2014/main" id="{64B4A2D7-5767-AF42-8AA8-7214E3ABB270}"/>
              </a:ext>
            </a:extLst>
          </p:cNvPr>
          <p:cNvPicPr>
            <a:picLocks noChangeAspect="1"/>
          </p:cNvPicPr>
          <p:nvPr/>
        </p:nvPicPr>
        <p:blipFill>
          <a:blip r:embed="rId28"/>
          <a:stretch>
            <a:fillRect/>
          </a:stretch>
        </p:blipFill>
        <p:spPr>
          <a:xfrm rot="5400000">
            <a:off x="4196869" y="-6231481"/>
            <a:ext cx="1714716" cy="1635879"/>
          </a:xfrm>
          <a:prstGeom prst="rect">
            <a:avLst/>
          </a:prstGeom>
        </p:spPr>
      </p:pic>
      <p:sp>
        <p:nvSpPr>
          <p:cNvPr id="121" name="Rechthoekige driehoek 120">
            <a:extLst>
              <a:ext uri="{FF2B5EF4-FFF2-40B4-BE49-F238E27FC236}">
                <a16:creationId xmlns:a16="http://schemas.microsoft.com/office/drawing/2014/main" id="{7359D38B-567A-5348-907C-58D13419651A}"/>
              </a:ext>
            </a:extLst>
          </p:cNvPr>
          <p:cNvSpPr/>
          <p:nvPr/>
        </p:nvSpPr>
        <p:spPr>
          <a:xfrm>
            <a:off x="1" y="8364070"/>
            <a:ext cx="2305100" cy="2339999"/>
          </a:xfrm>
          <a:prstGeom prst="rtTriangle">
            <a:avLst/>
          </a:prstGeom>
          <a:solidFill>
            <a:srgbClr val="0F3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2" name="Rechthoekige driehoek 121">
            <a:extLst>
              <a:ext uri="{FF2B5EF4-FFF2-40B4-BE49-F238E27FC236}">
                <a16:creationId xmlns:a16="http://schemas.microsoft.com/office/drawing/2014/main" id="{E92961A2-96EB-E44F-B022-62F201FC2013}"/>
              </a:ext>
            </a:extLst>
          </p:cNvPr>
          <p:cNvSpPr/>
          <p:nvPr/>
        </p:nvSpPr>
        <p:spPr>
          <a:xfrm rot="16200000">
            <a:off x="16943295" y="8364070"/>
            <a:ext cx="2305100" cy="2339999"/>
          </a:xfrm>
          <a:prstGeom prst="rtTriangle">
            <a:avLst/>
          </a:prstGeom>
          <a:solidFill>
            <a:srgbClr val="0F3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3" name="Afbeelding 122">
            <a:extLst>
              <a:ext uri="{FF2B5EF4-FFF2-40B4-BE49-F238E27FC236}">
                <a16:creationId xmlns:a16="http://schemas.microsoft.com/office/drawing/2014/main" id="{D5A45151-7947-ED4C-BC50-350298D7D5DD}"/>
              </a:ext>
            </a:extLst>
          </p:cNvPr>
          <p:cNvPicPr>
            <a:picLocks noChangeAspect="1"/>
          </p:cNvPicPr>
          <p:nvPr/>
        </p:nvPicPr>
        <p:blipFill>
          <a:blip r:embed="rId29"/>
          <a:stretch>
            <a:fillRect/>
          </a:stretch>
        </p:blipFill>
        <p:spPr>
          <a:xfrm rot="7230737">
            <a:off x="1174753" y="4687829"/>
            <a:ext cx="653078" cy="781000"/>
          </a:xfrm>
          <a:prstGeom prst="rect">
            <a:avLst/>
          </a:prstGeom>
          <a:noFill/>
        </p:spPr>
      </p:pic>
      <p:pic>
        <p:nvPicPr>
          <p:cNvPr id="124" name="Afbeelding 123">
            <a:extLst>
              <a:ext uri="{FF2B5EF4-FFF2-40B4-BE49-F238E27FC236}">
                <a16:creationId xmlns:a16="http://schemas.microsoft.com/office/drawing/2014/main" id="{1EF4E845-D3F1-1946-8887-B51B00F50F2B}"/>
              </a:ext>
            </a:extLst>
          </p:cNvPr>
          <p:cNvPicPr>
            <a:picLocks noChangeAspect="1"/>
          </p:cNvPicPr>
          <p:nvPr/>
        </p:nvPicPr>
        <p:blipFill>
          <a:blip r:embed="rId29"/>
          <a:stretch>
            <a:fillRect/>
          </a:stretch>
        </p:blipFill>
        <p:spPr>
          <a:xfrm rot="13500000" flipH="1">
            <a:off x="5727661" y="6900877"/>
            <a:ext cx="658609" cy="781000"/>
          </a:xfrm>
          <a:prstGeom prst="rect">
            <a:avLst/>
          </a:prstGeom>
          <a:noFill/>
        </p:spPr>
      </p:pic>
      <p:pic>
        <p:nvPicPr>
          <p:cNvPr id="125" name="Afbeelding 124">
            <a:extLst>
              <a:ext uri="{FF2B5EF4-FFF2-40B4-BE49-F238E27FC236}">
                <a16:creationId xmlns:a16="http://schemas.microsoft.com/office/drawing/2014/main" id="{BF2A99B5-F132-824B-A91A-11945E4C13EC}"/>
              </a:ext>
            </a:extLst>
          </p:cNvPr>
          <p:cNvPicPr>
            <a:picLocks noChangeAspect="1"/>
          </p:cNvPicPr>
          <p:nvPr/>
        </p:nvPicPr>
        <p:blipFill>
          <a:blip r:embed="rId29"/>
          <a:stretch>
            <a:fillRect/>
          </a:stretch>
        </p:blipFill>
        <p:spPr>
          <a:xfrm rot="5248790">
            <a:off x="5935013" y="9353959"/>
            <a:ext cx="653078" cy="781000"/>
          </a:xfrm>
          <a:prstGeom prst="rect">
            <a:avLst/>
          </a:prstGeom>
          <a:noFill/>
        </p:spPr>
      </p:pic>
      <p:pic>
        <p:nvPicPr>
          <p:cNvPr id="126" name="Afbeelding 125">
            <a:extLst>
              <a:ext uri="{FF2B5EF4-FFF2-40B4-BE49-F238E27FC236}">
                <a16:creationId xmlns:a16="http://schemas.microsoft.com/office/drawing/2014/main" id="{2FAC522B-7909-DC4E-877C-8242B50AC122}"/>
              </a:ext>
            </a:extLst>
          </p:cNvPr>
          <p:cNvPicPr>
            <a:picLocks noChangeAspect="1"/>
          </p:cNvPicPr>
          <p:nvPr/>
        </p:nvPicPr>
        <p:blipFill>
          <a:blip r:embed="rId29"/>
          <a:stretch>
            <a:fillRect/>
          </a:stretch>
        </p:blipFill>
        <p:spPr>
          <a:xfrm rot="1512085">
            <a:off x="12309424" y="9433774"/>
            <a:ext cx="653078" cy="781000"/>
          </a:xfrm>
          <a:prstGeom prst="rect">
            <a:avLst/>
          </a:prstGeom>
          <a:noFill/>
        </p:spPr>
      </p:pic>
      <p:pic>
        <p:nvPicPr>
          <p:cNvPr id="128" name="Afbeelding 127">
            <a:extLst>
              <a:ext uri="{FF2B5EF4-FFF2-40B4-BE49-F238E27FC236}">
                <a16:creationId xmlns:a16="http://schemas.microsoft.com/office/drawing/2014/main" id="{B9C0FE8D-1F87-334C-B3A3-EFB5651863BC}"/>
              </a:ext>
            </a:extLst>
          </p:cNvPr>
          <p:cNvPicPr>
            <a:picLocks noChangeAspect="1"/>
          </p:cNvPicPr>
          <p:nvPr/>
        </p:nvPicPr>
        <p:blipFill>
          <a:blip r:embed="rId29"/>
          <a:stretch>
            <a:fillRect/>
          </a:stretch>
        </p:blipFill>
        <p:spPr>
          <a:xfrm rot="1512085">
            <a:off x="14447507" y="7147774"/>
            <a:ext cx="653078" cy="781000"/>
          </a:xfrm>
          <a:prstGeom prst="rect">
            <a:avLst/>
          </a:prstGeom>
          <a:noFill/>
        </p:spPr>
      </p:pic>
      <p:pic>
        <p:nvPicPr>
          <p:cNvPr id="129" name="Afbeelding 128">
            <a:extLst>
              <a:ext uri="{FF2B5EF4-FFF2-40B4-BE49-F238E27FC236}">
                <a16:creationId xmlns:a16="http://schemas.microsoft.com/office/drawing/2014/main" id="{3D6B2F2C-1888-DD48-AAC0-0FB1AF5211EB}"/>
              </a:ext>
            </a:extLst>
          </p:cNvPr>
          <p:cNvPicPr>
            <a:picLocks noChangeAspect="1"/>
          </p:cNvPicPr>
          <p:nvPr/>
        </p:nvPicPr>
        <p:blipFill>
          <a:blip r:embed="rId29"/>
          <a:stretch>
            <a:fillRect/>
          </a:stretch>
        </p:blipFill>
        <p:spPr>
          <a:xfrm rot="5164213" flipH="1">
            <a:off x="15647195" y="3967447"/>
            <a:ext cx="658609" cy="781000"/>
          </a:xfrm>
          <a:prstGeom prst="rect">
            <a:avLst/>
          </a:prstGeom>
          <a:noFill/>
        </p:spPr>
      </p:pic>
    </p:spTree>
    <p:extLst>
      <p:ext uri="{BB962C8B-B14F-4D97-AF65-F5344CB8AC3E}">
        <p14:creationId xmlns:p14="http://schemas.microsoft.com/office/powerpoint/2010/main" val="19861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hthoekige driehoek 27">
            <a:extLst>
              <a:ext uri="{FF2B5EF4-FFF2-40B4-BE49-F238E27FC236}">
                <a16:creationId xmlns:a16="http://schemas.microsoft.com/office/drawing/2014/main" id="{CC1D4FBF-5A6E-3C48-B005-BCB6C7BFA2FD}"/>
              </a:ext>
            </a:extLst>
          </p:cNvPr>
          <p:cNvSpPr/>
          <p:nvPr/>
        </p:nvSpPr>
        <p:spPr>
          <a:xfrm rot="2700000">
            <a:off x="13450463" y="-4693949"/>
            <a:ext cx="15352775" cy="15354000"/>
          </a:xfrm>
          <a:prstGeom prst="rtTriangle">
            <a:avLst/>
          </a:prstGeom>
          <a:solidFill>
            <a:srgbClr val="0F3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C8B2BBB6-8F15-3541-A44F-54BA02399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569" y="2246413"/>
            <a:ext cx="7248665" cy="4563974"/>
          </a:xfrm>
          <a:prstGeom prst="rect">
            <a:avLst/>
          </a:prstGeom>
        </p:spPr>
      </p:pic>
      <p:sp>
        <p:nvSpPr>
          <p:cNvPr id="36" name="Rechthoek 35">
            <a:extLst>
              <a:ext uri="{FF2B5EF4-FFF2-40B4-BE49-F238E27FC236}">
                <a16:creationId xmlns:a16="http://schemas.microsoft.com/office/drawing/2014/main" id="{132151C0-C5CC-6144-9AF7-71B44A2BD781}"/>
              </a:ext>
            </a:extLst>
          </p:cNvPr>
          <p:cNvSpPr/>
          <p:nvPr/>
        </p:nvSpPr>
        <p:spPr>
          <a:xfrm>
            <a:off x="10288923" y="6760028"/>
            <a:ext cx="8517412" cy="3095158"/>
          </a:xfrm>
          <a:prstGeom prst="rect">
            <a:avLst/>
          </a:prstGeom>
          <a:solidFill>
            <a:schemeClr val="bg1"/>
          </a:solidFill>
          <a:ln w="38100" cap="rnd">
            <a:solidFill>
              <a:srgbClr val="EA5297"/>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Tekstvak 24"/>
          <p:cNvSpPr txBox="1"/>
          <p:nvPr/>
        </p:nvSpPr>
        <p:spPr>
          <a:xfrm>
            <a:off x="977152" y="7053614"/>
            <a:ext cx="3739916" cy="584775"/>
          </a:xfrm>
          <a:prstGeom prst="rect">
            <a:avLst/>
          </a:prstGeom>
          <a:noFill/>
        </p:spPr>
        <p:txBody>
          <a:bodyPr wrap="square" rtlCol="0">
            <a:spAutoFit/>
          </a:bodyPr>
          <a:lstStyle/>
          <a:p>
            <a:pPr algn="l" defTabSz="1425824" rtl="0"/>
            <a:r>
              <a:rPr lang="nl-NL" sz="3200" kern="1200" dirty="0">
                <a:solidFill>
                  <a:srgbClr val="0F39E3"/>
                </a:solidFill>
                <a:latin typeface="DM Serif Display" pitchFamily="2" charset="0"/>
                <a:ea typeface="+mn-ea"/>
                <a:cs typeface="+mn-cs"/>
              </a:rPr>
              <a:t>Online dashboard</a:t>
            </a:r>
          </a:p>
        </p:txBody>
      </p:sp>
      <p:sp>
        <p:nvSpPr>
          <p:cNvPr id="26" name="Tekstvak 25"/>
          <p:cNvSpPr txBox="1"/>
          <p:nvPr/>
        </p:nvSpPr>
        <p:spPr>
          <a:xfrm>
            <a:off x="977151" y="8043012"/>
            <a:ext cx="6990823" cy="1812174"/>
          </a:xfrm>
          <a:prstGeom prst="rect">
            <a:avLst/>
          </a:prstGeom>
          <a:noFill/>
        </p:spPr>
        <p:txBody>
          <a:bodyPr wrap="none" numCol="2" spcCol="36000" rtlCol="0">
            <a:noAutofit/>
          </a:bodyPr>
          <a:lstStyle/>
          <a:p>
            <a:pPr marL="338348" indent="-338348" algn="l" defTabSz="1425824" rtl="0">
              <a:buFont typeface="Arial" panose="020B0604020202020204" pitchFamily="34" charset="0"/>
              <a:buChar char="•"/>
            </a:pPr>
            <a:r>
              <a:rPr lang="nl-NL" sz="2400" kern="1200" dirty="0">
                <a:solidFill>
                  <a:srgbClr val="0F39E3"/>
                </a:solidFill>
                <a:latin typeface="Darker Grotesque" pitchFamily="2" charset="0"/>
                <a:ea typeface="+mn-ea"/>
                <a:cs typeface="+mn-cs"/>
              </a:rPr>
              <a:t>24/7 </a:t>
            </a:r>
            <a:r>
              <a:rPr lang="nl-NL" sz="2400" kern="1200" dirty="0" err="1">
                <a:solidFill>
                  <a:srgbClr val="0F39E3"/>
                </a:solidFill>
                <a:latin typeface="Darker Grotesque" pitchFamily="2" charset="0"/>
                <a:ea typeface="+mn-ea"/>
                <a:cs typeface="+mn-cs"/>
              </a:rPr>
              <a:t>available</a:t>
            </a:r>
            <a:endParaRPr lang="nl-NL" sz="2400" kern="1200" dirty="0">
              <a:solidFill>
                <a:srgbClr val="0F39E3"/>
              </a:solidFill>
              <a:latin typeface="Darker Grotesque" pitchFamily="2" charset="0"/>
              <a:ea typeface="+mn-ea"/>
              <a:cs typeface="+mn-cs"/>
            </a:endParaRPr>
          </a:p>
          <a:p>
            <a:pPr marL="338348" indent="-338348" algn="l" defTabSz="1425824" rtl="0">
              <a:buFont typeface="Arial" panose="020B0604020202020204" pitchFamily="34" charset="0"/>
              <a:buChar char="•"/>
            </a:pPr>
            <a:r>
              <a:rPr lang="nl-NL" sz="2400" kern="1200" dirty="0">
                <a:solidFill>
                  <a:srgbClr val="0F39E3"/>
                </a:solidFill>
                <a:latin typeface="Darker Grotesque" pitchFamily="2" charset="0"/>
                <a:ea typeface="+mn-ea"/>
                <a:cs typeface="+mn-cs"/>
              </a:rPr>
              <a:t>Laptop, mobile </a:t>
            </a:r>
            <a:r>
              <a:rPr lang="nl-NL" sz="2400" kern="1200" dirty="0" err="1">
                <a:solidFill>
                  <a:srgbClr val="0F39E3"/>
                </a:solidFill>
                <a:latin typeface="Darker Grotesque" pitchFamily="2" charset="0"/>
                <a:ea typeface="+mn-ea"/>
                <a:cs typeface="+mn-cs"/>
              </a:rPr>
              <a:t>and</a:t>
            </a:r>
            <a:r>
              <a:rPr lang="nl-NL" sz="2400" kern="1200" dirty="0">
                <a:solidFill>
                  <a:srgbClr val="0F39E3"/>
                </a:solidFill>
                <a:latin typeface="Darker Grotesque" pitchFamily="2" charset="0"/>
                <a:ea typeface="+mn-ea"/>
                <a:cs typeface="+mn-cs"/>
              </a:rPr>
              <a:t> tablet</a:t>
            </a:r>
          </a:p>
          <a:p>
            <a:pPr marL="338348" indent="-338348" algn="l" defTabSz="1425824" rtl="0">
              <a:buFont typeface="Arial" panose="020B0604020202020204" pitchFamily="34" charset="0"/>
              <a:buChar char="•"/>
            </a:pPr>
            <a:r>
              <a:rPr lang="nl-NL" sz="2400" kern="1200" dirty="0">
                <a:solidFill>
                  <a:srgbClr val="0F39E3"/>
                </a:solidFill>
                <a:latin typeface="Darker Grotesque" pitchFamily="2" charset="0"/>
                <a:ea typeface="+mn-ea"/>
                <a:cs typeface="+mn-cs"/>
              </a:rPr>
              <a:t>Quick </a:t>
            </a:r>
            <a:r>
              <a:rPr lang="nl-NL" sz="2400" kern="1200" dirty="0" err="1">
                <a:solidFill>
                  <a:srgbClr val="0F39E3"/>
                </a:solidFill>
                <a:latin typeface="Darker Grotesque" pitchFamily="2" charset="0"/>
                <a:ea typeface="+mn-ea"/>
                <a:cs typeface="+mn-cs"/>
              </a:rPr>
              <a:t>analyzes</a:t>
            </a:r>
            <a:endParaRPr lang="nl-NL" sz="2400" kern="1200" dirty="0">
              <a:solidFill>
                <a:srgbClr val="0F39E3"/>
              </a:solidFill>
              <a:latin typeface="Darker Grotesque" pitchFamily="2" charset="0"/>
              <a:ea typeface="+mn-ea"/>
              <a:cs typeface="+mn-cs"/>
            </a:endParaRPr>
          </a:p>
          <a:p>
            <a:pPr marL="338348" indent="-338348" algn="l" defTabSz="1425824" rtl="0">
              <a:buFont typeface="Arial" panose="020B0604020202020204" pitchFamily="34" charset="0"/>
              <a:buChar char="•"/>
            </a:pPr>
            <a:endParaRPr lang="nl-NL" sz="2400" kern="1200" dirty="0">
              <a:solidFill>
                <a:srgbClr val="0F39E3"/>
              </a:solidFill>
              <a:latin typeface="Darker Grotesque" pitchFamily="2" charset="0"/>
              <a:ea typeface="+mn-ea"/>
              <a:cs typeface="+mn-cs"/>
            </a:endParaRPr>
          </a:p>
          <a:p>
            <a:pPr marL="338348" indent="-338348" algn="l" defTabSz="1425824" rtl="0">
              <a:buFont typeface="Arial" panose="020B0604020202020204" pitchFamily="34" charset="0"/>
              <a:buChar char="•"/>
            </a:pPr>
            <a:endParaRPr lang="nl-NL" sz="2400" kern="1200" dirty="0">
              <a:solidFill>
                <a:srgbClr val="0F39E3"/>
              </a:solidFill>
              <a:latin typeface="Darker Grotesque" pitchFamily="2" charset="0"/>
              <a:ea typeface="+mn-ea"/>
              <a:cs typeface="+mn-cs"/>
            </a:endParaRPr>
          </a:p>
          <a:p>
            <a:pPr marL="338348" indent="-338348" algn="l" defTabSz="1425824" rtl="0">
              <a:buFont typeface="Arial" panose="020B0604020202020204" pitchFamily="34" charset="0"/>
              <a:buChar char="•"/>
            </a:pPr>
            <a:r>
              <a:rPr lang="nl-NL" sz="2400" kern="1200" dirty="0">
                <a:solidFill>
                  <a:srgbClr val="0F39E3"/>
                </a:solidFill>
                <a:latin typeface="Darker Grotesque" pitchFamily="2" charset="0"/>
                <a:ea typeface="+mn-ea"/>
                <a:cs typeface="+mn-cs"/>
              </a:rPr>
              <a:t>Scores on </a:t>
            </a:r>
            <a:r>
              <a:rPr lang="nl-NL" sz="2400" kern="1200" dirty="0" err="1">
                <a:solidFill>
                  <a:srgbClr val="0F39E3"/>
                </a:solidFill>
                <a:latin typeface="Darker Grotesque" pitchFamily="2" charset="0"/>
                <a:ea typeface="+mn-ea"/>
                <a:cs typeface="+mn-cs"/>
              </a:rPr>
              <a:t>total</a:t>
            </a:r>
            <a:r>
              <a:rPr lang="nl-NL" sz="2400" kern="1200" dirty="0">
                <a:solidFill>
                  <a:srgbClr val="0F39E3"/>
                </a:solidFill>
                <a:latin typeface="Darker Grotesque" pitchFamily="2" charset="0"/>
                <a:ea typeface="+mn-ea"/>
                <a:cs typeface="+mn-cs"/>
              </a:rPr>
              <a:t> </a:t>
            </a:r>
            <a:r>
              <a:rPr lang="nl-NL" sz="2400" kern="1200" dirty="0" err="1">
                <a:solidFill>
                  <a:srgbClr val="0F39E3"/>
                </a:solidFill>
                <a:latin typeface="Darker Grotesque" pitchFamily="2" charset="0"/>
                <a:ea typeface="+mn-ea"/>
                <a:cs typeface="+mn-cs"/>
              </a:rPr>
              <a:t>and</a:t>
            </a:r>
            <a:r>
              <a:rPr lang="nl-NL" sz="2400" kern="1200" dirty="0">
                <a:solidFill>
                  <a:srgbClr val="0F39E3"/>
                </a:solidFill>
                <a:latin typeface="Darker Grotesque" pitchFamily="2" charset="0"/>
                <a:ea typeface="+mn-ea"/>
                <a:cs typeface="+mn-cs"/>
              </a:rPr>
              <a:t> at dealer level</a:t>
            </a:r>
          </a:p>
          <a:p>
            <a:pPr marL="338348" indent="-338348" algn="l" defTabSz="1425824" rtl="0">
              <a:buFont typeface="Arial" panose="020B0604020202020204" pitchFamily="34" charset="0"/>
              <a:buChar char="•"/>
            </a:pPr>
            <a:r>
              <a:rPr lang="nl-NL" sz="2400" kern="1200" dirty="0">
                <a:solidFill>
                  <a:srgbClr val="0F39E3"/>
                </a:solidFill>
                <a:latin typeface="Darker Grotesque" pitchFamily="2" charset="0"/>
                <a:ea typeface="+mn-ea"/>
                <a:cs typeface="+mn-cs"/>
              </a:rPr>
              <a:t>PDF report per dealer</a:t>
            </a:r>
          </a:p>
          <a:p>
            <a:pPr marL="338348" indent="-338348" algn="l" defTabSz="1425824" rtl="0">
              <a:buFont typeface="Arial" panose="020B0604020202020204" pitchFamily="34" charset="0"/>
              <a:buChar char="•"/>
            </a:pPr>
            <a:r>
              <a:rPr lang="nl-NL" sz="2400" kern="1200" dirty="0">
                <a:solidFill>
                  <a:srgbClr val="0F39E3"/>
                </a:solidFill>
                <a:latin typeface="Darker Grotesque" pitchFamily="2" charset="0"/>
                <a:ea typeface="+mn-ea"/>
                <a:cs typeface="+mn-cs"/>
              </a:rPr>
              <a:t>English </a:t>
            </a:r>
            <a:r>
              <a:rPr lang="nl-NL" sz="2400" kern="1200" dirty="0" err="1">
                <a:solidFill>
                  <a:srgbClr val="0F39E3"/>
                </a:solidFill>
                <a:latin typeface="Darker Grotesque" pitchFamily="2" charset="0"/>
                <a:ea typeface="+mn-ea"/>
                <a:cs typeface="+mn-cs"/>
              </a:rPr>
              <a:t>and</a:t>
            </a:r>
            <a:r>
              <a:rPr lang="nl-NL" sz="2400" kern="1200" dirty="0">
                <a:solidFill>
                  <a:srgbClr val="0F39E3"/>
                </a:solidFill>
                <a:latin typeface="Darker Grotesque" pitchFamily="2" charset="0"/>
                <a:ea typeface="+mn-ea"/>
                <a:cs typeface="+mn-cs"/>
              </a:rPr>
              <a:t> </a:t>
            </a:r>
            <a:r>
              <a:rPr lang="nl-NL" sz="2400" kern="1200" dirty="0" err="1">
                <a:solidFill>
                  <a:srgbClr val="0F39E3"/>
                </a:solidFill>
                <a:latin typeface="Darker Grotesque" pitchFamily="2" charset="0"/>
                <a:ea typeface="+mn-ea"/>
                <a:cs typeface="+mn-cs"/>
              </a:rPr>
              <a:t>local</a:t>
            </a:r>
            <a:r>
              <a:rPr lang="nl-NL" sz="2400" kern="1200" dirty="0">
                <a:solidFill>
                  <a:srgbClr val="0F39E3"/>
                </a:solidFill>
                <a:latin typeface="Darker Grotesque" pitchFamily="2" charset="0"/>
                <a:ea typeface="+mn-ea"/>
                <a:cs typeface="+mn-cs"/>
              </a:rPr>
              <a:t> </a:t>
            </a:r>
            <a:r>
              <a:rPr lang="nl-NL" sz="2400" kern="1200" dirty="0" err="1">
                <a:solidFill>
                  <a:srgbClr val="0F39E3"/>
                </a:solidFill>
                <a:latin typeface="Darker Grotesque" pitchFamily="2" charset="0"/>
                <a:ea typeface="+mn-ea"/>
                <a:cs typeface="+mn-cs"/>
              </a:rPr>
              <a:t>language</a:t>
            </a:r>
            <a:endParaRPr lang="nl-NL" sz="2400" kern="1200" dirty="0">
              <a:solidFill>
                <a:srgbClr val="0F39E3"/>
              </a:solidFill>
              <a:latin typeface="Darker Grotesque" pitchFamily="2" charset="0"/>
              <a:ea typeface="+mn-ea"/>
              <a:cs typeface="+mn-cs"/>
            </a:endParaRPr>
          </a:p>
          <a:p>
            <a:pPr algn="ctr" defTabSz="1425824" rtl="0"/>
            <a:endParaRPr lang="nl-NL" sz="2400" kern="1200" dirty="0">
              <a:solidFill>
                <a:srgbClr val="2E3668"/>
              </a:solidFill>
              <a:latin typeface="Calibri" panose="020F0502020204030204"/>
              <a:ea typeface="+mn-ea"/>
              <a:cs typeface="+mn-cs"/>
            </a:endParaRPr>
          </a:p>
        </p:txBody>
      </p:sp>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5350" y="8069121"/>
            <a:ext cx="1053841" cy="1206818"/>
          </a:xfrm>
          <a:prstGeom prst="rect">
            <a:avLst/>
          </a:prstGeom>
        </p:spPr>
      </p:pic>
      <p:sp>
        <p:nvSpPr>
          <p:cNvPr id="22" name="Tekstvak 21">
            <a:extLst>
              <a:ext uri="{FF2B5EF4-FFF2-40B4-BE49-F238E27FC236}">
                <a16:creationId xmlns:a16="http://schemas.microsoft.com/office/drawing/2014/main" id="{94778104-47B8-4AAE-BC39-6F0F9B890513}"/>
              </a:ext>
            </a:extLst>
          </p:cNvPr>
          <p:cNvSpPr txBox="1"/>
          <p:nvPr/>
        </p:nvSpPr>
        <p:spPr>
          <a:xfrm>
            <a:off x="12124378" y="7954120"/>
            <a:ext cx="4361008" cy="2031325"/>
          </a:xfrm>
          <a:prstGeom prst="rect">
            <a:avLst/>
          </a:prstGeom>
          <a:noFill/>
        </p:spPr>
        <p:txBody>
          <a:bodyPr wrap="square" rtlCol="0">
            <a:spAutoFit/>
          </a:bodyPr>
          <a:lstStyle/>
          <a:p>
            <a:pPr marL="338348" indent="-338348" algn="l" defTabSz="1425824" rtl="0">
              <a:buFont typeface="Arial" panose="020B0604020202020204" pitchFamily="34" charset="0"/>
              <a:buChar char="•"/>
            </a:pPr>
            <a:r>
              <a:rPr lang="nl-NL" kern="1200" dirty="0">
                <a:solidFill>
                  <a:srgbClr val="0F39E3"/>
                </a:solidFill>
                <a:latin typeface="Darker Grotesque" pitchFamily="2" charset="0"/>
                <a:ea typeface="+mn-ea"/>
                <a:cs typeface="+mn-cs"/>
              </a:rPr>
              <a:t>Presentation of research </a:t>
            </a:r>
            <a:r>
              <a:rPr lang="nl-NL" kern="1200" dirty="0" err="1">
                <a:solidFill>
                  <a:srgbClr val="0F39E3"/>
                </a:solidFill>
                <a:latin typeface="Darker Grotesque" pitchFamily="2" charset="0"/>
                <a:ea typeface="+mn-ea"/>
                <a:cs typeface="+mn-cs"/>
              </a:rPr>
              <a:t>results</a:t>
            </a:r>
            <a:endParaRPr lang="nl-NL" kern="1200" dirty="0">
              <a:solidFill>
                <a:srgbClr val="0F39E3"/>
              </a:solidFill>
              <a:latin typeface="Darker Grotesque" pitchFamily="2" charset="0"/>
              <a:ea typeface="+mn-ea"/>
              <a:cs typeface="+mn-cs"/>
            </a:endParaRPr>
          </a:p>
          <a:p>
            <a:pPr marL="338348" indent="-338348" algn="l" defTabSz="1425824" rtl="0">
              <a:buFont typeface="Arial" panose="020B0604020202020204" pitchFamily="34" charset="0"/>
              <a:buChar char="•"/>
            </a:pPr>
            <a:r>
              <a:rPr lang="nl-NL" kern="1200" dirty="0">
                <a:solidFill>
                  <a:srgbClr val="0F39E3"/>
                </a:solidFill>
                <a:latin typeface="Darker Grotesque" pitchFamily="2" charset="0"/>
                <a:ea typeface="+mn-ea"/>
                <a:cs typeface="+mn-cs"/>
              </a:rPr>
              <a:t>Visual </a:t>
            </a:r>
            <a:r>
              <a:rPr lang="nl-NL" kern="1200" dirty="0" err="1">
                <a:solidFill>
                  <a:srgbClr val="0F39E3"/>
                </a:solidFill>
                <a:latin typeface="Darker Grotesque" pitchFamily="2" charset="0"/>
                <a:ea typeface="+mn-ea"/>
                <a:cs typeface="+mn-cs"/>
              </a:rPr>
              <a:t>and</a:t>
            </a:r>
            <a:r>
              <a:rPr lang="nl-NL" kern="1200" dirty="0">
                <a:solidFill>
                  <a:srgbClr val="0F39E3"/>
                </a:solidFill>
                <a:latin typeface="Darker Grotesque" pitchFamily="2" charset="0"/>
                <a:ea typeface="+mn-ea"/>
                <a:cs typeface="+mn-cs"/>
              </a:rPr>
              <a:t> </a:t>
            </a:r>
            <a:r>
              <a:rPr lang="nl-NL" kern="1200" dirty="0" err="1">
                <a:solidFill>
                  <a:srgbClr val="0F39E3"/>
                </a:solidFill>
                <a:latin typeface="Darker Grotesque" pitchFamily="2" charset="0"/>
                <a:ea typeface="+mn-ea"/>
                <a:cs typeface="+mn-cs"/>
              </a:rPr>
              <a:t>narrative</a:t>
            </a:r>
            <a:r>
              <a:rPr lang="nl-NL" kern="1200" dirty="0">
                <a:solidFill>
                  <a:srgbClr val="0F39E3"/>
                </a:solidFill>
                <a:latin typeface="Darker Grotesque" pitchFamily="2" charset="0"/>
                <a:ea typeface="+mn-ea"/>
                <a:cs typeface="+mn-cs"/>
              </a:rPr>
              <a:t> </a:t>
            </a:r>
          </a:p>
          <a:p>
            <a:pPr marL="338348" indent="-338348" algn="l" defTabSz="1425824" rtl="0">
              <a:buFont typeface="Arial" panose="020B0604020202020204" pitchFamily="34" charset="0"/>
              <a:buChar char="•"/>
            </a:pPr>
            <a:r>
              <a:rPr lang="nl-NL" kern="1200" dirty="0" err="1">
                <a:solidFill>
                  <a:srgbClr val="0F39E3"/>
                </a:solidFill>
                <a:latin typeface="Darker Grotesque" pitchFamily="2" charset="0"/>
                <a:ea typeface="+mn-ea"/>
                <a:cs typeface="+mn-cs"/>
              </a:rPr>
              <a:t>Infographics</a:t>
            </a:r>
            <a:r>
              <a:rPr lang="nl-NL" kern="1200" dirty="0">
                <a:solidFill>
                  <a:srgbClr val="0F39E3"/>
                </a:solidFill>
                <a:latin typeface="Darker Grotesque" pitchFamily="2" charset="0"/>
                <a:ea typeface="+mn-ea"/>
                <a:cs typeface="+mn-cs"/>
              </a:rPr>
              <a:t> a</a:t>
            </a:r>
            <a:r>
              <a:rPr lang="en-US" kern="1200" dirty="0" err="1">
                <a:solidFill>
                  <a:srgbClr val="0033ED"/>
                </a:solidFill>
                <a:latin typeface="Darker Grotesque" pitchFamily="2" charset="0"/>
                <a:ea typeface="+mn-ea"/>
                <a:cs typeface="+mn-cs"/>
              </a:rPr>
              <a:t>vailable</a:t>
            </a:r>
            <a:r>
              <a:rPr lang="en-US" kern="1200" dirty="0">
                <a:solidFill>
                  <a:srgbClr val="0033ED"/>
                </a:solidFill>
                <a:latin typeface="Darker Grotesque" pitchFamily="2" charset="0"/>
                <a:ea typeface="+mn-ea"/>
                <a:cs typeface="+mn-cs"/>
              </a:rPr>
              <a:t> on country level + HQ level or per dealer</a:t>
            </a:r>
          </a:p>
          <a:p>
            <a:pPr marL="338348" indent="-338348" algn="l" defTabSz="1425824" rtl="0">
              <a:buFont typeface="Arial" panose="020B0604020202020204" pitchFamily="34" charset="0"/>
              <a:buChar char="•"/>
            </a:pPr>
            <a:r>
              <a:rPr lang="en-US" kern="1200" dirty="0">
                <a:solidFill>
                  <a:srgbClr val="0033ED"/>
                </a:solidFill>
                <a:latin typeface="Darker Grotesque" pitchFamily="2" charset="0"/>
                <a:ea typeface="+mn-ea"/>
                <a:cs typeface="+mn-cs"/>
              </a:rPr>
              <a:t>Scorecards possible</a:t>
            </a:r>
            <a:endParaRPr lang="nl-NL" kern="1200" dirty="0">
              <a:solidFill>
                <a:srgbClr val="0F39E3"/>
              </a:solidFill>
              <a:latin typeface="Darker Grotesque" pitchFamily="2" charset="0"/>
              <a:ea typeface="+mn-ea"/>
              <a:cs typeface="+mn-cs"/>
            </a:endParaRPr>
          </a:p>
          <a:p>
            <a:pPr marL="338348" indent="-338348" algn="l" defTabSz="1425824" rtl="0">
              <a:buFont typeface="Arial" panose="020B0604020202020204" pitchFamily="34" charset="0"/>
              <a:buChar char="•"/>
            </a:pPr>
            <a:endParaRPr lang="nl-NL" kern="1200" dirty="0">
              <a:solidFill>
                <a:srgbClr val="0F39E3"/>
              </a:solidFill>
              <a:latin typeface="Darker Grotesque" pitchFamily="2" charset="0"/>
              <a:ea typeface="+mn-ea"/>
              <a:cs typeface="+mn-cs"/>
            </a:endParaRPr>
          </a:p>
          <a:p>
            <a:pPr algn="l" defTabSz="1425824" rtl="0"/>
            <a:endParaRPr lang="nl-NL" kern="1200" dirty="0">
              <a:solidFill>
                <a:srgbClr val="2E3668"/>
              </a:solidFill>
              <a:latin typeface="Calibri" panose="020F0502020204030204"/>
              <a:ea typeface="+mn-ea"/>
              <a:cs typeface="+mn-cs"/>
            </a:endParaRPr>
          </a:p>
        </p:txBody>
      </p:sp>
      <p:sp>
        <p:nvSpPr>
          <p:cNvPr id="23" name="Tekstvak 22">
            <a:extLst>
              <a:ext uri="{FF2B5EF4-FFF2-40B4-BE49-F238E27FC236}">
                <a16:creationId xmlns:a16="http://schemas.microsoft.com/office/drawing/2014/main" id="{8CB7A0B0-AACA-47D7-8F2C-A575781AFBB3}"/>
              </a:ext>
            </a:extLst>
          </p:cNvPr>
          <p:cNvSpPr txBox="1"/>
          <p:nvPr/>
        </p:nvSpPr>
        <p:spPr>
          <a:xfrm>
            <a:off x="10602673" y="7053614"/>
            <a:ext cx="8169421" cy="584775"/>
          </a:xfrm>
          <a:prstGeom prst="rect">
            <a:avLst/>
          </a:prstGeom>
          <a:noFill/>
        </p:spPr>
        <p:txBody>
          <a:bodyPr wrap="square" rtlCol="0">
            <a:spAutoFit/>
          </a:bodyPr>
          <a:lstStyle/>
          <a:p>
            <a:pPr algn="l" defTabSz="1425824" rtl="0"/>
            <a:r>
              <a:rPr lang="nl-NL" sz="3200" kern="1200" dirty="0" err="1">
                <a:solidFill>
                  <a:srgbClr val="0F39E3"/>
                </a:solidFill>
                <a:latin typeface="DM Serif Display" pitchFamily="2" charset="0"/>
                <a:ea typeface="+mn-ea"/>
                <a:cs typeface="+mn-cs"/>
              </a:rPr>
              <a:t>Infographic</a:t>
            </a:r>
            <a:r>
              <a:rPr lang="nl-NL" sz="3200" kern="1200" dirty="0">
                <a:solidFill>
                  <a:srgbClr val="0F39E3"/>
                </a:solidFill>
                <a:latin typeface="DM Serif Display" pitchFamily="2" charset="0"/>
                <a:ea typeface="+mn-ea"/>
                <a:cs typeface="+mn-cs"/>
              </a:rPr>
              <a:t>/Presentation/Scorecards</a:t>
            </a:r>
            <a:r>
              <a:rPr lang="nl-NL" sz="2000" kern="1200" dirty="0">
                <a:solidFill>
                  <a:srgbClr val="0F39E3"/>
                </a:solidFill>
                <a:latin typeface="Darker Grotesque Light" pitchFamily="2" charset="0"/>
                <a:ea typeface="+mn-ea"/>
                <a:cs typeface="+mn-cs"/>
              </a:rPr>
              <a:t> (</a:t>
            </a:r>
            <a:r>
              <a:rPr lang="nl-NL" sz="2000" kern="1200" dirty="0" err="1">
                <a:solidFill>
                  <a:srgbClr val="0F39E3"/>
                </a:solidFill>
                <a:latin typeface="Darker Grotesque Light" pitchFamily="2" charset="0"/>
                <a:ea typeface="+mn-ea"/>
                <a:cs typeface="+mn-cs"/>
              </a:rPr>
              <a:t>not</a:t>
            </a:r>
            <a:r>
              <a:rPr lang="nl-NL" sz="2000" kern="1200" dirty="0">
                <a:solidFill>
                  <a:srgbClr val="0F39E3"/>
                </a:solidFill>
                <a:latin typeface="Darker Grotesque Light" pitchFamily="2" charset="0"/>
                <a:ea typeface="+mn-ea"/>
                <a:cs typeface="+mn-cs"/>
              </a:rPr>
              <a:t> </a:t>
            </a:r>
            <a:r>
              <a:rPr lang="nl-NL" sz="2000" kern="1200" dirty="0" err="1">
                <a:solidFill>
                  <a:srgbClr val="0F39E3"/>
                </a:solidFill>
                <a:latin typeface="Darker Grotesque Light" pitchFamily="2" charset="0"/>
                <a:ea typeface="+mn-ea"/>
                <a:cs typeface="+mn-cs"/>
              </a:rPr>
              <a:t>quoted</a:t>
            </a:r>
            <a:r>
              <a:rPr lang="nl-NL" sz="2000" kern="1200" dirty="0">
                <a:solidFill>
                  <a:srgbClr val="0F39E3"/>
                </a:solidFill>
                <a:latin typeface="Darker Grotesque Light" pitchFamily="2" charset="0"/>
                <a:ea typeface="+mn-ea"/>
                <a:cs typeface="+mn-cs"/>
              </a:rPr>
              <a:t>)</a:t>
            </a:r>
          </a:p>
        </p:txBody>
      </p:sp>
      <p:grpSp>
        <p:nvGrpSpPr>
          <p:cNvPr id="19" name="Groep 18">
            <a:extLst>
              <a:ext uri="{FF2B5EF4-FFF2-40B4-BE49-F238E27FC236}">
                <a16:creationId xmlns:a16="http://schemas.microsoft.com/office/drawing/2014/main" id="{77DB5D89-A7C1-8145-A205-D6EA47EF4D78}"/>
              </a:ext>
            </a:extLst>
          </p:cNvPr>
          <p:cNvGrpSpPr/>
          <p:nvPr/>
        </p:nvGrpSpPr>
        <p:grpSpPr>
          <a:xfrm>
            <a:off x="17667196" y="491490"/>
            <a:ext cx="1139139" cy="326455"/>
            <a:chOff x="1029677" y="1260005"/>
            <a:chExt cx="3873755" cy="1110144"/>
          </a:xfrm>
        </p:grpSpPr>
        <p:sp>
          <p:nvSpPr>
            <p:cNvPr id="30" name="object 3">
              <a:extLst>
                <a:ext uri="{FF2B5EF4-FFF2-40B4-BE49-F238E27FC236}">
                  <a16:creationId xmlns:a16="http://schemas.microsoft.com/office/drawing/2014/main" id="{A42045D2-B462-9548-A7D1-A60AFEFAC0D8}"/>
                </a:ext>
              </a:extLst>
            </p:cNvPr>
            <p:cNvSpPr/>
            <p:nvPr/>
          </p:nvSpPr>
          <p:spPr>
            <a:xfrm>
              <a:off x="2764917" y="1345261"/>
              <a:ext cx="626745" cy="721360"/>
            </a:xfrm>
            <a:custGeom>
              <a:avLst/>
              <a:gdLst/>
              <a:ahLst/>
              <a:cxnLst/>
              <a:rect l="l" t="t" r="r" b="b"/>
              <a:pathLst>
                <a:path w="626745" h="721360">
                  <a:moveTo>
                    <a:pt x="368376" y="0"/>
                  </a:moveTo>
                  <a:lnTo>
                    <a:pt x="319276" y="2688"/>
                  </a:lnTo>
                  <a:lnTo>
                    <a:pt x="272213" y="10755"/>
                  </a:lnTo>
                  <a:lnTo>
                    <a:pt x="227181" y="24201"/>
                  </a:lnTo>
                  <a:lnTo>
                    <a:pt x="184175" y="43027"/>
                  </a:lnTo>
                  <a:lnTo>
                    <a:pt x="144311" y="66969"/>
                  </a:lnTo>
                  <a:lnTo>
                    <a:pt x="108675" y="95653"/>
                  </a:lnTo>
                  <a:lnTo>
                    <a:pt x="77270" y="129084"/>
                  </a:lnTo>
                  <a:lnTo>
                    <a:pt x="50101" y="167271"/>
                  </a:lnTo>
                  <a:lnTo>
                    <a:pt x="28166" y="209919"/>
                  </a:lnTo>
                  <a:lnTo>
                    <a:pt x="12511" y="256711"/>
                  </a:lnTo>
                  <a:lnTo>
                    <a:pt x="3125" y="307646"/>
                  </a:lnTo>
                  <a:lnTo>
                    <a:pt x="0" y="362724"/>
                  </a:lnTo>
                  <a:lnTo>
                    <a:pt x="2867" y="418354"/>
                  </a:lnTo>
                  <a:lnTo>
                    <a:pt x="11469" y="469480"/>
                  </a:lnTo>
                  <a:lnTo>
                    <a:pt x="25808" y="516111"/>
                  </a:lnTo>
                  <a:lnTo>
                    <a:pt x="45885" y="558253"/>
                  </a:lnTo>
                  <a:lnTo>
                    <a:pt x="70833" y="595720"/>
                  </a:lnTo>
                  <a:lnTo>
                    <a:pt x="99844" y="628440"/>
                  </a:lnTo>
                  <a:lnTo>
                    <a:pt x="132917" y="656398"/>
                  </a:lnTo>
                  <a:lnTo>
                    <a:pt x="170052" y="679577"/>
                  </a:lnTo>
                  <a:lnTo>
                    <a:pt x="210326" y="697819"/>
                  </a:lnTo>
                  <a:lnTo>
                    <a:pt x="252810" y="710849"/>
                  </a:lnTo>
                  <a:lnTo>
                    <a:pt x="297502" y="718665"/>
                  </a:lnTo>
                  <a:lnTo>
                    <a:pt x="344398" y="721271"/>
                  </a:lnTo>
                  <a:lnTo>
                    <a:pt x="392816" y="718443"/>
                  </a:lnTo>
                  <a:lnTo>
                    <a:pt x="437888" y="709963"/>
                  </a:lnTo>
                  <a:lnTo>
                    <a:pt x="479613" y="695837"/>
                  </a:lnTo>
                  <a:lnTo>
                    <a:pt x="517994" y="676071"/>
                  </a:lnTo>
                  <a:lnTo>
                    <a:pt x="552313" y="651106"/>
                  </a:lnTo>
                  <a:lnTo>
                    <a:pt x="581869" y="621379"/>
                  </a:lnTo>
                  <a:lnTo>
                    <a:pt x="606663" y="586889"/>
                  </a:lnTo>
                  <a:lnTo>
                    <a:pt x="626694" y="547636"/>
                  </a:lnTo>
                  <a:lnTo>
                    <a:pt x="612571" y="536359"/>
                  </a:lnTo>
                  <a:lnTo>
                    <a:pt x="593339" y="558843"/>
                  </a:lnTo>
                  <a:lnTo>
                    <a:pt x="573749" y="578327"/>
                  </a:lnTo>
                  <a:lnTo>
                    <a:pt x="533526" y="608304"/>
                  </a:lnTo>
                  <a:lnTo>
                    <a:pt x="486230" y="626317"/>
                  </a:lnTo>
                  <a:lnTo>
                    <a:pt x="426237" y="632282"/>
                  </a:lnTo>
                  <a:lnTo>
                    <a:pt x="374778" y="627574"/>
                  </a:lnTo>
                  <a:lnTo>
                    <a:pt x="330455" y="613440"/>
                  </a:lnTo>
                  <a:lnTo>
                    <a:pt x="293268" y="589864"/>
                  </a:lnTo>
                  <a:lnTo>
                    <a:pt x="263220" y="556831"/>
                  </a:lnTo>
                  <a:lnTo>
                    <a:pt x="229365" y="485682"/>
                  </a:lnTo>
                  <a:lnTo>
                    <a:pt x="218786" y="442065"/>
                  </a:lnTo>
                  <a:lnTo>
                    <a:pt x="212440" y="393086"/>
                  </a:lnTo>
                  <a:lnTo>
                    <a:pt x="210324" y="338747"/>
                  </a:lnTo>
                  <a:lnTo>
                    <a:pt x="212212" y="276811"/>
                  </a:lnTo>
                  <a:lnTo>
                    <a:pt x="217877" y="221989"/>
                  </a:lnTo>
                  <a:lnTo>
                    <a:pt x="227324" y="174278"/>
                  </a:lnTo>
                  <a:lnTo>
                    <a:pt x="240557" y="133675"/>
                  </a:lnTo>
                  <a:lnTo>
                    <a:pt x="283654" y="67474"/>
                  </a:lnTo>
                  <a:lnTo>
                    <a:pt x="314575" y="44105"/>
                  </a:lnTo>
                  <a:lnTo>
                    <a:pt x="350350" y="30077"/>
                  </a:lnTo>
                  <a:lnTo>
                    <a:pt x="390982" y="25400"/>
                  </a:lnTo>
                  <a:lnTo>
                    <a:pt x="400992" y="25889"/>
                  </a:lnTo>
                  <a:lnTo>
                    <a:pt x="434549" y="44980"/>
                  </a:lnTo>
                  <a:lnTo>
                    <a:pt x="443182" y="87342"/>
                  </a:lnTo>
                  <a:lnTo>
                    <a:pt x="440620" y="120915"/>
                  </a:lnTo>
                  <a:lnTo>
                    <a:pt x="439996" y="133586"/>
                  </a:lnTo>
                  <a:lnTo>
                    <a:pt x="443814" y="185179"/>
                  </a:lnTo>
                  <a:lnTo>
                    <a:pt x="458633" y="223982"/>
                  </a:lnTo>
                  <a:lnTo>
                    <a:pt x="483690" y="252916"/>
                  </a:lnTo>
                  <a:lnTo>
                    <a:pt x="536371" y="269557"/>
                  </a:lnTo>
                  <a:lnTo>
                    <a:pt x="554535" y="268196"/>
                  </a:lnTo>
                  <a:lnTo>
                    <a:pt x="598462" y="247738"/>
                  </a:lnTo>
                  <a:lnTo>
                    <a:pt x="620939" y="204954"/>
                  </a:lnTo>
                  <a:lnTo>
                    <a:pt x="622439" y="186321"/>
                  </a:lnTo>
                  <a:lnTo>
                    <a:pt x="620588" y="163237"/>
                  </a:lnTo>
                  <a:lnTo>
                    <a:pt x="605766" y="118413"/>
                  </a:lnTo>
                  <a:lnTo>
                    <a:pt x="576300" y="76166"/>
                  </a:lnTo>
                  <a:lnTo>
                    <a:pt x="533254" y="41235"/>
                  </a:lnTo>
                  <a:lnTo>
                    <a:pt x="476879" y="15092"/>
                  </a:lnTo>
                  <a:lnTo>
                    <a:pt x="407717" y="1678"/>
                  </a:lnTo>
                  <a:lnTo>
                    <a:pt x="368376" y="0"/>
                  </a:lnTo>
                  <a:close/>
                </a:path>
              </a:pathLst>
            </a:custGeom>
            <a:solidFill>
              <a:srgbClr val="0033EB"/>
            </a:solidFill>
          </p:spPr>
          <p:txBody>
            <a:bodyPr wrap="square" lIns="0" tIns="0" rIns="0" bIns="0" rtlCol="0"/>
            <a:lstStyle/>
            <a:p>
              <a:endParaRPr/>
            </a:p>
          </p:txBody>
        </p:sp>
        <p:sp>
          <p:nvSpPr>
            <p:cNvPr id="31" name="object 4">
              <a:extLst>
                <a:ext uri="{FF2B5EF4-FFF2-40B4-BE49-F238E27FC236}">
                  <a16:creationId xmlns:a16="http://schemas.microsoft.com/office/drawing/2014/main" id="{E7E45019-B739-F348-8ACD-1B9FB03D9E6E}"/>
                </a:ext>
              </a:extLst>
            </p:cNvPr>
            <p:cNvSpPr/>
            <p:nvPr/>
          </p:nvSpPr>
          <p:spPr>
            <a:xfrm>
              <a:off x="3460712" y="1345259"/>
              <a:ext cx="1442720" cy="1024890"/>
            </a:xfrm>
            <a:custGeom>
              <a:avLst/>
              <a:gdLst/>
              <a:ahLst/>
              <a:cxnLst/>
              <a:rect l="l" t="t" r="r" b="b"/>
              <a:pathLst>
                <a:path w="1442720" h="1024889">
                  <a:moveTo>
                    <a:pt x="688784" y="647827"/>
                  </a:moveTo>
                  <a:lnTo>
                    <a:pt x="676071" y="636549"/>
                  </a:lnTo>
                  <a:lnTo>
                    <a:pt x="645033" y="636549"/>
                  </a:lnTo>
                  <a:lnTo>
                    <a:pt x="619099" y="632587"/>
                  </a:lnTo>
                  <a:lnTo>
                    <a:pt x="600570" y="620687"/>
                  </a:lnTo>
                  <a:lnTo>
                    <a:pt x="596036" y="612571"/>
                  </a:lnTo>
                  <a:lnTo>
                    <a:pt x="589457" y="600837"/>
                  </a:lnTo>
                  <a:lnTo>
                    <a:pt x="585749" y="573049"/>
                  </a:lnTo>
                  <a:lnTo>
                    <a:pt x="585749" y="343001"/>
                  </a:lnTo>
                  <a:lnTo>
                    <a:pt x="585660" y="259702"/>
                  </a:lnTo>
                  <a:lnTo>
                    <a:pt x="581469" y="196786"/>
                  </a:lnTo>
                  <a:lnTo>
                    <a:pt x="568642" y="142049"/>
                  </a:lnTo>
                  <a:lnTo>
                    <a:pt x="547255" y="96926"/>
                  </a:lnTo>
                  <a:lnTo>
                    <a:pt x="517309" y="61417"/>
                  </a:lnTo>
                  <a:lnTo>
                    <a:pt x="479501" y="34544"/>
                  </a:lnTo>
                  <a:lnTo>
                    <a:pt x="468045" y="29654"/>
                  </a:lnTo>
                  <a:lnTo>
                    <a:pt x="434555" y="15354"/>
                  </a:lnTo>
                  <a:lnTo>
                    <a:pt x="382447" y="3835"/>
                  </a:lnTo>
                  <a:lnTo>
                    <a:pt x="323202" y="0"/>
                  </a:lnTo>
                  <a:lnTo>
                    <a:pt x="285115" y="1231"/>
                  </a:lnTo>
                  <a:lnTo>
                    <a:pt x="213118" y="11125"/>
                  </a:lnTo>
                  <a:lnTo>
                    <a:pt x="147713" y="30911"/>
                  </a:lnTo>
                  <a:lnTo>
                    <a:pt x="94437" y="60540"/>
                  </a:lnTo>
                  <a:lnTo>
                    <a:pt x="55092" y="99961"/>
                  </a:lnTo>
                  <a:lnTo>
                    <a:pt x="34975" y="148666"/>
                  </a:lnTo>
                  <a:lnTo>
                    <a:pt x="32461" y="176466"/>
                  </a:lnTo>
                  <a:lnTo>
                    <a:pt x="33959" y="194564"/>
                  </a:lnTo>
                  <a:lnTo>
                    <a:pt x="56489" y="237134"/>
                  </a:lnTo>
                  <a:lnTo>
                    <a:pt x="99606" y="258292"/>
                  </a:lnTo>
                  <a:lnTo>
                    <a:pt x="117157" y="259702"/>
                  </a:lnTo>
                  <a:lnTo>
                    <a:pt x="136118" y="257937"/>
                  </a:lnTo>
                  <a:lnTo>
                    <a:pt x="183489" y="231457"/>
                  </a:lnTo>
                  <a:lnTo>
                    <a:pt x="204292" y="195135"/>
                  </a:lnTo>
                  <a:lnTo>
                    <a:pt x="213156" y="142544"/>
                  </a:lnTo>
                  <a:lnTo>
                    <a:pt x="215963" y="127012"/>
                  </a:lnTo>
                  <a:lnTo>
                    <a:pt x="225132" y="81356"/>
                  </a:lnTo>
                  <a:lnTo>
                    <a:pt x="252133" y="41986"/>
                  </a:lnTo>
                  <a:lnTo>
                    <a:pt x="295008" y="29654"/>
                  </a:lnTo>
                  <a:lnTo>
                    <a:pt x="318071" y="32080"/>
                  </a:lnTo>
                  <a:lnTo>
                    <a:pt x="354406" y="51473"/>
                  </a:lnTo>
                  <a:lnTo>
                    <a:pt x="377863" y="91440"/>
                  </a:lnTo>
                  <a:lnTo>
                    <a:pt x="389521" y="158826"/>
                  </a:lnTo>
                  <a:lnTo>
                    <a:pt x="390969" y="203225"/>
                  </a:lnTo>
                  <a:lnTo>
                    <a:pt x="390969" y="314769"/>
                  </a:lnTo>
                  <a:lnTo>
                    <a:pt x="390969" y="343001"/>
                  </a:lnTo>
                  <a:lnTo>
                    <a:pt x="390969" y="580072"/>
                  </a:lnTo>
                  <a:lnTo>
                    <a:pt x="374611" y="593305"/>
                  </a:lnTo>
                  <a:lnTo>
                    <a:pt x="332397" y="621753"/>
                  </a:lnTo>
                  <a:lnTo>
                    <a:pt x="293370" y="634301"/>
                  </a:lnTo>
                  <a:lnTo>
                    <a:pt x="279463" y="635127"/>
                  </a:lnTo>
                  <a:lnTo>
                    <a:pt x="261124" y="633323"/>
                  </a:lnTo>
                  <a:lnTo>
                    <a:pt x="214541" y="606221"/>
                  </a:lnTo>
                  <a:lnTo>
                    <a:pt x="194437" y="570064"/>
                  </a:lnTo>
                  <a:lnTo>
                    <a:pt x="187756" y="519404"/>
                  </a:lnTo>
                  <a:lnTo>
                    <a:pt x="190182" y="487273"/>
                  </a:lnTo>
                  <a:lnTo>
                    <a:pt x="209575" y="433285"/>
                  </a:lnTo>
                  <a:lnTo>
                    <a:pt x="247573" y="392785"/>
                  </a:lnTo>
                  <a:lnTo>
                    <a:pt x="299453" y="364210"/>
                  </a:lnTo>
                  <a:lnTo>
                    <a:pt x="339191" y="352882"/>
                  </a:lnTo>
                  <a:lnTo>
                    <a:pt x="347560" y="351472"/>
                  </a:lnTo>
                  <a:lnTo>
                    <a:pt x="355409" y="350050"/>
                  </a:lnTo>
                  <a:lnTo>
                    <a:pt x="390969" y="343001"/>
                  </a:lnTo>
                  <a:lnTo>
                    <a:pt x="390969" y="314769"/>
                  </a:lnTo>
                  <a:lnTo>
                    <a:pt x="280885" y="334492"/>
                  </a:lnTo>
                  <a:lnTo>
                    <a:pt x="225831" y="346887"/>
                  </a:lnTo>
                  <a:lnTo>
                    <a:pt x="176999" y="361492"/>
                  </a:lnTo>
                  <a:lnTo>
                    <a:pt x="134378" y="378282"/>
                  </a:lnTo>
                  <a:lnTo>
                    <a:pt x="97967" y="397281"/>
                  </a:lnTo>
                  <a:lnTo>
                    <a:pt x="38112" y="447027"/>
                  </a:lnTo>
                  <a:lnTo>
                    <a:pt x="4241" y="508114"/>
                  </a:lnTo>
                  <a:lnTo>
                    <a:pt x="0" y="540626"/>
                  </a:lnTo>
                  <a:lnTo>
                    <a:pt x="3492" y="581825"/>
                  </a:lnTo>
                  <a:lnTo>
                    <a:pt x="31369" y="648843"/>
                  </a:lnTo>
                  <a:lnTo>
                    <a:pt x="85267" y="695058"/>
                  </a:lnTo>
                  <a:lnTo>
                    <a:pt x="154089" y="718362"/>
                  </a:lnTo>
                  <a:lnTo>
                    <a:pt x="193357" y="721271"/>
                  </a:lnTo>
                  <a:lnTo>
                    <a:pt x="227025" y="719289"/>
                  </a:lnTo>
                  <a:lnTo>
                    <a:pt x="284543" y="703402"/>
                  </a:lnTo>
                  <a:lnTo>
                    <a:pt x="330504" y="672782"/>
                  </a:lnTo>
                  <a:lnTo>
                    <a:pt x="373049" y="635127"/>
                  </a:lnTo>
                  <a:lnTo>
                    <a:pt x="373938" y="634301"/>
                  </a:lnTo>
                  <a:lnTo>
                    <a:pt x="395236" y="612571"/>
                  </a:lnTo>
                  <a:lnTo>
                    <a:pt x="402399" y="635368"/>
                  </a:lnTo>
                  <a:lnTo>
                    <a:pt x="412673" y="655802"/>
                  </a:lnTo>
                  <a:lnTo>
                    <a:pt x="442493" y="689521"/>
                  </a:lnTo>
                  <a:lnTo>
                    <a:pt x="485013" y="711212"/>
                  </a:lnTo>
                  <a:lnTo>
                    <a:pt x="540588" y="718439"/>
                  </a:lnTo>
                  <a:lnTo>
                    <a:pt x="567893" y="717296"/>
                  </a:lnTo>
                  <a:lnTo>
                    <a:pt x="612711" y="708101"/>
                  </a:lnTo>
                  <a:lnTo>
                    <a:pt x="660742" y="677875"/>
                  </a:lnTo>
                  <a:lnTo>
                    <a:pt x="675081" y="663829"/>
                  </a:lnTo>
                  <a:lnTo>
                    <a:pt x="688784" y="647827"/>
                  </a:lnTo>
                  <a:close/>
                </a:path>
                <a:path w="1442720" h="1024889">
                  <a:moveTo>
                    <a:pt x="1442478" y="357124"/>
                  </a:moveTo>
                  <a:lnTo>
                    <a:pt x="1440497" y="301929"/>
                  </a:lnTo>
                  <a:lnTo>
                    <a:pt x="1434566" y="251180"/>
                  </a:lnTo>
                  <a:lnTo>
                    <a:pt x="1424660" y="204851"/>
                  </a:lnTo>
                  <a:lnTo>
                    <a:pt x="1410804" y="162953"/>
                  </a:lnTo>
                  <a:lnTo>
                    <a:pt x="1392986" y="125488"/>
                  </a:lnTo>
                  <a:lnTo>
                    <a:pt x="1371206" y="92417"/>
                  </a:lnTo>
                  <a:lnTo>
                    <a:pt x="1340700" y="59169"/>
                  </a:lnTo>
                  <a:lnTo>
                    <a:pt x="1306169" y="33299"/>
                  </a:lnTo>
                  <a:lnTo>
                    <a:pt x="1267637" y="14808"/>
                  </a:lnTo>
                  <a:lnTo>
                    <a:pt x="1229372" y="4826"/>
                  </a:lnTo>
                  <a:lnTo>
                    <a:pt x="1229372" y="362724"/>
                  </a:lnTo>
                  <a:lnTo>
                    <a:pt x="1227709" y="427164"/>
                  </a:lnTo>
                  <a:lnTo>
                    <a:pt x="1222717" y="483793"/>
                  </a:lnTo>
                  <a:lnTo>
                    <a:pt x="1214386" y="532638"/>
                  </a:lnTo>
                  <a:lnTo>
                    <a:pt x="1202715" y="573671"/>
                  </a:lnTo>
                  <a:lnTo>
                    <a:pt x="1165110" y="639013"/>
                  </a:lnTo>
                  <a:lnTo>
                    <a:pt x="1109002" y="675741"/>
                  </a:lnTo>
                  <a:lnTo>
                    <a:pt x="1075537" y="680326"/>
                  </a:lnTo>
                  <a:lnTo>
                    <a:pt x="1045006" y="678916"/>
                  </a:lnTo>
                  <a:lnTo>
                    <a:pt x="1015542" y="674687"/>
                  </a:lnTo>
                  <a:lnTo>
                    <a:pt x="987132" y="667639"/>
                  </a:lnTo>
                  <a:lnTo>
                    <a:pt x="959764" y="657771"/>
                  </a:lnTo>
                  <a:lnTo>
                    <a:pt x="959764" y="88900"/>
                  </a:lnTo>
                  <a:lnTo>
                    <a:pt x="1020470" y="63525"/>
                  </a:lnTo>
                  <a:lnTo>
                    <a:pt x="1075537" y="55054"/>
                  </a:lnTo>
                  <a:lnTo>
                    <a:pt x="1110729" y="59334"/>
                  </a:lnTo>
                  <a:lnTo>
                    <a:pt x="1167904" y="93548"/>
                  </a:lnTo>
                  <a:lnTo>
                    <a:pt x="1204087" y="154978"/>
                  </a:lnTo>
                  <a:lnTo>
                    <a:pt x="1215136" y="194640"/>
                  </a:lnTo>
                  <a:lnTo>
                    <a:pt x="1223048" y="242481"/>
                  </a:lnTo>
                  <a:lnTo>
                    <a:pt x="1227785" y="298513"/>
                  </a:lnTo>
                  <a:lnTo>
                    <a:pt x="1229372" y="362724"/>
                  </a:lnTo>
                  <a:lnTo>
                    <a:pt x="1229372" y="4826"/>
                  </a:lnTo>
                  <a:lnTo>
                    <a:pt x="1225105" y="3708"/>
                  </a:lnTo>
                  <a:lnTo>
                    <a:pt x="1178560" y="0"/>
                  </a:lnTo>
                  <a:lnTo>
                    <a:pt x="1148435" y="977"/>
                  </a:lnTo>
                  <a:lnTo>
                    <a:pt x="1089507" y="8737"/>
                  </a:lnTo>
                  <a:lnTo>
                    <a:pt x="1032789" y="24117"/>
                  </a:lnTo>
                  <a:lnTo>
                    <a:pt x="980922" y="45999"/>
                  </a:lnTo>
                  <a:lnTo>
                    <a:pt x="956970" y="59321"/>
                  </a:lnTo>
                  <a:lnTo>
                    <a:pt x="944257" y="15544"/>
                  </a:lnTo>
                  <a:lnTo>
                    <a:pt x="930173" y="1409"/>
                  </a:lnTo>
                  <a:lnTo>
                    <a:pt x="690206" y="83299"/>
                  </a:lnTo>
                  <a:lnTo>
                    <a:pt x="690206" y="97421"/>
                  </a:lnTo>
                  <a:lnTo>
                    <a:pt x="709955" y="101600"/>
                  </a:lnTo>
                  <a:lnTo>
                    <a:pt x="722960" y="105067"/>
                  </a:lnTo>
                  <a:lnTo>
                    <a:pt x="753414" y="131546"/>
                  </a:lnTo>
                  <a:lnTo>
                    <a:pt x="759383" y="169367"/>
                  </a:lnTo>
                  <a:lnTo>
                    <a:pt x="759383" y="937196"/>
                  </a:lnTo>
                  <a:lnTo>
                    <a:pt x="746315" y="980948"/>
                  </a:lnTo>
                  <a:lnTo>
                    <a:pt x="707161" y="1004951"/>
                  </a:lnTo>
                  <a:lnTo>
                    <a:pt x="690206" y="1010551"/>
                  </a:lnTo>
                  <a:lnTo>
                    <a:pt x="690206" y="1024674"/>
                  </a:lnTo>
                  <a:lnTo>
                    <a:pt x="1033208" y="1024674"/>
                  </a:lnTo>
                  <a:lnTo>
                    <a:pt x="1033208" y="1010551"/>
                  </a:lnTo>
                  <a:lnTo>
                    <a:pt x="1006386" y="1003541"/>
                  </a:lnTo>
                  <a:lnTo>
                    <a:pt x="984135" y="993838"/>
                  </a:lnTo>
                  <a:lnTo>
                    <a:pt x="968260" y="978827"/>
                  </a:lnTo>
                  <a:lnTo>
                    <a:pt x="958748" y="958532"/>
                  </a:lnTo>
                  <a:lnTo>
                    <a:pt x="955586" y="932929"/>
                  </a:lnTo>
                  <a:lnTo>
                    <a:pt x="955586" y="688771"/>
                  </a:lnTo>
                  <a:lnTo>
                    <a:pt x="995883" y="702995"/>
                  </a:lnTo>
                  <a:lnTo>
                    <a:pt x="1040599" y="713155"/>
                  </a:lnTo>
                  <a:lnTo>
                    <a:pt x="1089723" y="719251"/>
                  </a:lnTo>
                  <a:lnTo>
                    <a:pt x="1143266" y="721271"/>
                  </a:lnTo>
                  <a:lnTo>
                    <a:pt x="1197724" y="717372"/>
                  </a:lnTo>
                  <a:lnTo>
                    <a:pt x="1247038" y="705688"/>
                  </a:lnTo>
                  <a:lnTo>
                    <a:pt x="1285367" y="688771"/>
                  </a:lnTo>
                  <a:lnTo>
                    <a:pt x="1291221" y="686193"/>
                  </a:lnTo>
                  <a:lnTo>
                    <a:pt x="1299616" y="680326"/>
                  </a:lnTo>
                  <a:lnTo>
                    <a:pt x="1330274" y="658914"/>
                  </a:lnTo>
                  <a:lnTo>
                    <a:pt x="1364183" y="623849"/>
                  </a:lnTo>
                  <a:lnTo>
                    <a:pt x="1388122" y="589394"/>
                  </a:lnTo>
                  <a:lnTo>
                    <a:pt x="1407693" y="550938"/>
                  </a:lnTo>
                  <a:lnTo>
                    <a:pt x="1422920" y="508482"/>
                  </a:lnTo>
                  <a:lnTo>
                    <a:pt x="1433791" y="462026"/>
                  </a:lnTo>
                  <a:lnTo>
                    <a:pt x="1440307" y="411581"/>
                  </a:lnTo>
                  <a:lnTo>
                    <a:pt x="1442478" y="357124"/>
                  </a:lnTo>
                  <a:close/>
                </a:path>
              </a:pathLst>
            </a:custGeom>
            <a:solidFill>
              <a:srgbClr val="0033EB"/>
            </a:solidFill>
          </p:spPr>
          <p:txBody>
            <a:bodyPr wrap="square" lIns="0" tIns="0" rIns="0" bIns="0" rtlCol="0"/>
            <a:lstStyle/>
            <a:p>
              <a:endParaRPr/>
            </a:p>
          </p:txBody>
        </p:sp>
        <p:sp>
          <p:nvSpPr>
            <p:cNvPr id="32" name="object 5">
              <a:extLst>
                <a:ext uri="{FF2B5EF4-FFF2-40B4-BE49-F238E27FC236}">
                  <a16:creationId xmlns:a16="http://schemas.microsoft.com/office/drawing/2014/main" id="{B2B738EF-3E46-1A44-9F04-C09D06B2DD96}"/>
                </a:ext>
              </a:extLst>
            </p:cNvPr>
            <p:cNvSpPr/>
            <p:nvPr/>
          </p:nvSpPr>
          <p:spPr>
            <a:xfrm>
              <a:off x="1029677" y="1328625"/>
              <a:ext cx="651510" cy="739140"/>
            </a:xfrm>
            <a:custGeom>
              <a:avLst/>
              <a:gdLst/>
              <a:ahLst/>
              <a:cxnLst/>
              <a:rect l="l" t="t" r="r" b="b"/>
              <a:pathLst>
                <a:path w="651510" h="739139">
                  <a:moveTo>
                    <a:pt x="334302" y="0"/>
                  </a:moveTo>
                  <a:lnTo>
                    <a:pt x="282059" y="3271"/>
                  </a:lnTo>
                  <a:lnTo>
                    <a:pt x="233975" y="13054"/>
                  </a:lnTo>
                  <a:lnTo>
                    <a:pt x="190219" y="29301"/>
                  </a:lnTo>
                  <a:lnTo>
                    <a:pt x="150964" y="51968"/>
                  </a:lnTo>
                  <a:lnTo>
                    <a:pt x="116216" y="79833"/>
                  </a:lnTo>
                  <a:lnTo>
                    <a:pt x="85944" y="111691"/>
                  </a:lnTo>
                  <a:lnTo>
                    <a:pt x="60239" y="147428"/>
                  </a:lnTo>
                  <a:lnTo>
                    <a:pt x="39192" y="186931"/>
                  </a:lnTo>
                  <a:lnTo>
                    <a:pt x="22751" y="228778"/>
                  </a:lnTo>
                  <a:lnTo>
                    <a:pt x="10714" y="271781"/>
                  </a:lnTo>
                  <a:lnTo>
                    <a:pt x="3118" y="315777"/>
                  </a:lnTo>
                  <a:lnTo>
                    <a:pt x="0" y="360603"/>
                  </a:lnTo>
                  <a:lnTo>
                    <a:pt x="1516" y="406515"/>
                  </a:lnTo>
                  <a:lnTo>
                    <a:pt x="7834" y="451910"/>
                  </a:lnTo>
                  <a:lnTo>
                    <a:pt x="18922" y="496638"/>
                  </a:lnTo>
                  <a:lnTo>
                    <a:pt x="34747" y="540550"/>
                  </a:lnTo>
                  <a:lnTo>
                    <a:pt x="55435" y="582242"/>
                  </a:lnTo>
                  <a:lnTo>
                    <a:pt x="81013" y="620047"/>
                  </a:lnTo>
                  <a:lnTo>
                    <a:pt x="111381" y="653844"/>
                  </a:lnTo>
                  <a:lnTo>
                    <a:pt x="146443" y="683513"/>
                  </a:lnTo>
                  <a:lnTo>
                    <a:pt x="186340" y="707753"/>
                  </a:lnTo>
                  <a:lnTo>
                    <a:pt x="231057" y="725133"/>
                  </a:lnTo>
                  <a:lnTo>
                    <a:pt x="280431" y="735600"/>
                  </a:lnTo>
                  <a:lnTo>
                    <a:pt x="334302" y="739101"/>
                  </a:lnTo>
                  <a:lnTo>
                    <a:pt x="391187" y="734936"/>
                  </a:lnTo>
                  <a:lnTo>
                    <a:pt x="444379" y="722479"/>
                  </a:lnTo>
                  <a:lnTo>
                    <a:pt x="493704" y="701784"/>
                  </a:lnTo>
                  <a:lnTo>
                    <a:pt x="519250" y="685495"/>
                  </a:lnTo>
                  <a:lnTo>
                    <a:pt x="334302" y="685495"/>
                  </a:lnTo>
                  <a:lnTo>
                    <a:pt x="283542" y="681942"/>
                  </a:lnTo>
                  <a:lnTo>
                    <a:pt x="237560" y="671311"/>
                  </a:lnTo>
                  <a:lnTo>
                    <a:pt x="196446" y="653643"/>
                  </a:lnTo>
                  <a:lnTo>
                    <a:pt x="160290" y="628982"/>
                  </a:lnTo>
                  <a:lnTo>
                    <a:pt x="129184" y="597369"/>
                  </a:lnTo>
                  <a:lnTo>
                    <a:pt x="103709" y="560150"/>
                  </a:lnTo>
                  <a:lnTo>
                    <a:pt x="83739" y="517902"/>
                  </a:lnTo>
                  <a:lnTo>
                    <a:pt x="69304" y="470725"/>
                  </a:lnTo>
                  <a:lnTo>
                    <a:pt x="60435" y="418720"/>
                  </a:lnTo>
                  <a:lnTo>
                    <a:pt x="57162" y="361988"/>
                  </a:lnTo>
                  <a:lnTo>
                    <a:pt x="650976" y="361988"/>
                  </a:lnTo>
                  <a:lnTo>
                    <a:pt x="650865" y="344093"/>
                  </a:lnTo>
                  <a:lnTo>
                    <a:pt x="650533" y="333144"/>
                  </a:lnTo>
                  <a:lnTo>
                    <a:pt x="649985" y="324432"/>
                  </a:lnTo>
                  <a:lnTo>
                    <a:pt x="649224" y="318020"/>
                  </a:lnTo>
                  <a:lnTo>
                    <a:pt x="648589" y="313651"/>
                  </a:lnTo>
                  <a:lnTo>
                    <a:pt x="63055" y="313651"/>
                  </a:lnTo>
                  <a:lnTo>
                    <a:pt x="73918" y="259848"/>
                  </a:lnTo>
                  <a:lnTo>
                    <a:pt x="91654" y="210843"/>
                  </a:lnTo>
                  <a:lnTo>
                    <a:pt x="116188" y="166799"/>
                  </a:lnTo>
                  <a:lnTo>
                    <a:pt x="147447" y="127876"/>
                  </a:lnTo>
                  <a:lnTo>
                    <a:pt x="185667" y="95463"/>
                  </a:lnTo>
                  <a:lnTo>
                    <a:pt x="229658" y="72236"/>
                  </a:lnTo>
                  <a:lnTo>
                    <a:pt x="279258" y="58255"/>
                  </a:lnTo>
                  <a:lnTo>
                    <a:pt x="334302" y="53581"/>
                  </a:lnTo>
                  <a:lnTo>
                    <a:pt x="510456" y="53581"/>
                  </a:lnTo>
                  <a:lnTo>
                    <a:pt x="474984" y="31705"/>
                  </a:lnTo>
                  <a:lnTo>
                    <a:pt x="431561" y="14116"/>
                  </a:lnTo>
                  <a:lnTo>
                    <a:pt x="384636" y="3535"/>
                  </a:lnTo>
                  <a:lnTo>
                    <a:pt x="334302" y="0"/>
                  </a:lnTo>
                  <a:close/>
                </a:path>
                <a:path w="651510" h="739139">
                  <a:moveTo>
                    <a:pt x="650341" y="491655"/>
                  </a:moveTo>
                  <a:lnTo>
                    <a:pt x="592963" y="491655"/>
                  </a:lnTo>
                  <a:lnTo>
                    <a:pt x="592175" y="495503"/>
                  </a:lnTo>
                  <a:lnTo>
                    <a:pt x="580134" y="537107"/>
                  </a:lnTo>
                  <a:lnTo>
                    <a:pt x="561265" y="574209"/>
                  </a:lnTo>
                  <a:lnTo>
                    <a:pt x="535645" y="606690"/>
                  </a:lnTo>
                  <a:lnTo>
                    <a:pt x="503351" y="634428"/>
                  </a:lnTo>
                  <a:lnTo>
                    <a:pt x="465897" y="656702"/>
                  </a:lnTo>
                  <a:lnTo>
                    <a:pt x="425142" y="672668"/>
                  </a:lnTo>
                  <a:lnTo>
                    <a:pt x="381229" y="682280"/>
                  </a:lnTo>
                  <a:lnTo>
                    <a:pt x="334302" y="685495"/>
                  </a:lnTo>
                  <a:lnTo>
                    <a:pt x="519250" y="685495"/>
                  </a:lnTo>
                  <a:lnTo>
                    <a:pt x="578316" y="637135"/>
                  </a:lnTo>
                  <a:lnTo>
                    <a:pt x="609846" y="595864"/>
                  </a:lnTo>
                  <a:lnTo>
                    <a:pt x="633476" y="549251"/>
                  </a:lnTo>
                  <a:lnTo>
                    <a:pt x="649109" y="497446"/>
                  </a:lnTo>
                  <a:lnTo>
                    <a:pt x="650341" y="491655"/>
                  </a:lnTo>
                  <a:close/>
                </a:path>
                <a:path w="651510" h="739139">
                  <a:moveTo>
                    <a:pt x="510456" y="53581"/>
                  </a:moveTo>
                  <a:lnTo>
                    <a:pt x="334302" y="53581"/>
                  </a:lnTo>
                  <a:lnTo>
                    <a:pt x="376290" y="56347"/>
                  </a:lnTo>
                  <a:lnTo>
                    <a:pt x="414405" y="64620"/>
                  </a:lnTo>
                  <a:lnTo>
                    <a:pt x="478497" y="97548"/>
                  </a:lnTo>
                  <a:lnTo>
                    <a:pt x="527634" y="146076"/>
                  </a:lnTo>
                  <a:lnTo>
                    <a:pt x="562559" y="203187"/>
                  </a:lnTo>
                  <a:lnTo>
                    <a:pt x="583112" y="260281"/>
                  </a:lnTo>
                  <a:lnTo>
                    <a:pt x="591883" y="313651"/>
                  </a:lnTo>
                  <a:lnTo>
                    <a:pt x="648589" y="313651"/>
                  </a:lnTo>
                  <a:lnTo>
                    <a:pt x="641278" y="263301"/>
                  </a:lnTo>
                  <a:lnTo>
                    <a:pt x="627436" y="212813"/>
                  </a:lnTo>
                  <a:lnTo>
                    <a:pt x="607738" y="166657"/>
                  </a:lnTo>
                  <a:lnTo>
                    <a:pt x="582225" y="124937"/>
                  </a:lnTo>
                  <a:lnTo>
                    <a:pt x="550938" y="87756"/>
                  </a:lnTo>
                  <a:lnTo>
                    <a:pt x="514808" y="56265"/>
                  </a:lnTo>
                  <a:lnTo>
                    <a:pt x="510456" y="53581"/>
                  </a:lnTo>
                  <a:close/>
                </a:path>
              </a:pathLst>
            </a:custGeom>
            <a:solidFill>
              <a:srgbClr val="0033EB"/>
            </a:solidFill>
          </p:spPr>
          <p:txBody>
            <a:bodyPr wrap="square" lIns="0" tIns="0" rIns="0" bIns="0" rtlCol="0"/>
            <a:lstStyle/>
            <a:p>
              <a:endParaRPr/>
            </a:p>
          </p:txBody>
        </p:sp>
        <p:sp>
          <p:nvSpPr>
            <p:cNvPr id="33" name="object 6">
              <a:extLst>
                <a:ext uri="{FF2B5EF4-FFF2-40B4-BE49-F238E27FC236}">
                  <a16:creationId xmlns:a16="http://schemas.microsoft.com/office/drawing/2014/main" id="{A5E06B72-A69E-D749-A6DD-61375D4AB003}"/>
                </a:ext>
              </a:extLst>
            </p:cNvPr>
            <p:cNvSpPr/>
            <p:nvPr/>
          </p:nvSpPr>
          <p:spPr>
            <a:xfrm>
              <a:off x="1792682" y="1260005"/>
              <a:ext cx="880110" cy="880110"/>
            </a:xfrm>
            <a:custGeom>
              <a:avLst/>
              <a:gdLst/>
              <a:ahLst/>
              <a:cxnLst/>
              <a:rect l="l" t="t" r="r" b="b"/>
              <a:pathLst>
                <a:path w="880110" h="880110">
                  <a:moveTo>
                    <a:pt x="690651" y="0"/>
                  </a:moveTo>
                  <a:lnTo>
                    <a:pt x="439991" y="250672"/>
                  </a:lnTo>
                  <a:lnTo>
                    <a:pt x="189318" y="0"/>
                  </a:lnTo>
                  <a:lnTo>
                    <a:pt x="0" y="189318"/>
                  </a:lnTo>
                  <a:lnTo>
                    <a:pt x="250659" y="439978"/>
                  </a:lnTo>
                  <a:lnTo>
                    <a:pt x="0" y="690651"/>
                  </a:lnTo>
                  <a:lnTo>
                    <a:pt x="189318" y="879970"/>
                  </a:lnTo>
                  <a:lnTo>
                    <a:pt x="439991" y="629310"/>
                  </a:lnTo>
                  <a:lnTo>
                    <a:pt x="690651" y="879970"/>
                  </a:lnTo>
                  <a:lnTo>
                    <a:pt x="879970" y="690651"/>
                  </a:lnTo>
                  <a:lnTo>
                    <a:pt x="629310" y="439978"/>
                  </a:lnTo>
                  <a:lnTo>
                    <a:pt x="879970" y="189318"/>
                  </a:lnTo>
                  <a:lnTo>
                    <a:pt x="690651" y="0"/>
                  </a:lnTo>
                  <a:close/>
                </a:path>
              </a:pathLst>
            </a:custGeom>
            <a:solidFill>
              <a:srgbClr val="0033EB"/>
            </a:solidFill>
          </p:spPr>
          <p:txBody>
            <a:bodyPr wrap="square" lIns="0" tIns="0" rIns="0" bIns="0" rtlCol="0"/>
            <a:lstStyle/>
            <a:p>
              <a:endParaRPr/>
            </a:p>
          </p:txBody>
        </p:sp>
      </p:grpSp>
      <p:sp>
        <p:nvSpPr>
          <p:cNvPr id="5" name="Tekstvak 4">
            <a:extLst>
              <a:ext uri="{FF2B5EF4-FFF2-40B4-BE49-F238E27FC236}">
                <a16:creationId xmlns:a16="http://schemas.microsoft.com/office/drawing/2014/main" id="{A8CB8583-C185-394B-834D-7D75F3C7E7D7}"/>
              </a:ext>
            </a:extLst>
          </p:cNvPr>
          <p:cNvSpPr txBox="1"/>
          <p:nvPr/>
        </p:nvSpPr>
        <p:spPr>
          <a:xfrm>
            <a:off x="8194780" y="3308523"/>
            <a:ext cx="1752403" cy="584775"/>
          </a:xfrm>
          <a:prstGeom prst="rect">
            <a:avLst/>
          </a:prstGeom>
          <a:noFill/>
        </p:spPr>
        <p:txBody>
          <a:bodyPr wrap="square" rtlCol="0">
            <a:spAutoFit/>
          </a:bodyPr>
          <a:lstStyle/>
          <a:p>
            <a:pPr algn="r"/>
            <a:r>
              <a:rPr lang="nl-NL" sz="3200" kern="1200" err="1">
                <a:solidFill>
                  <a:srgbClr val="EF33A2"/>
                </a:solidFill>
                <a:latin typeface="Darker Grotesque" pitchFamily="2" charset="0"/>
              </a:rPr>
              <a:t>Optional</a:t>
            </a:r>
            <a:endParaRPr lang="nl-NL" sz="3200">
              <a:latin typeface="Darker Grotesque" pitchFamily="2" charset="0"/>
            </a:endParaRPr>
          </a:p>
        </p:txBody>
      </p:sp>
      <p:sp>
        <p:nvSpPr>
          <p:cNvPr id="38" name="Tekstvak 37">
            <a:extLst>
              <a:ext uri="{FF2B5EF4-FFF2-40B4-BE49-F238E27FC236}">
                <a16:creationId xmlns:a16="http://schemas.microsoft.com/office/drawing/2014/main" id="{341CD033-F24E-F84E-8683-A1BECBE7175B}"/>
              </a:ext>
            </a:extLst>
          </p:cNvPr>
          <p:cNvSpPr txBox="1"/>
          <p:nvPr/>
        </p:nvSpPr>
        <p:spPr>
          <a:xfrm>
            <a:off x="8194780" y="7053614"/>
            <a:ext cx="1752403" cy="584775"/>
          </a:xfrm>
          <a:prstGeom prst="rect">
            <a:avLst/>
          </a:prstGeom>
          <a:noFill/>
        </p:spPr>
        <p:txBody>
          <a:bodyPr wrap="square" rtlCol="0">
            <a:spAutoFit/>
          </a:bodyPr>
          <a:lstStyle/>
          <a:p>
            <a:pPr algn="r"/>
            <a:r>
              <a:rPr lang="nl-NL" sz="3200" kern="1200" dirty="0" err="1">
                <a:solidFill>
                  <a:srgbClr val="EF33A2"/>
                </a:solidFill>
                <a:latin typeface="Darker Grotesque" pitchFamily="2" charset="0"/>
              </a:rPr>
              <a:t>Optional</a:t>
            </a:r>
            <a:endParaRPr lang="nl-NL" sz="3200" dirty="0">
              <a:latin typeface="Darker Grotesque" pitchFamily="2" charset="0"/>
            </a:endParaRPr>
          </a:p>
        </p:txBody>
      </p:sp>
      <p:cxnSp>
        <p:nvCxnSpPr>
          <p:cNvPr id="39" name="Rechte verbindingslijn 38">
            <a:extLst>
              <a:ext uri="{FF2B5EF4-FFF2-40B4-BE49-F238E27FC236}">
                <a16:creationId xmlns:a16="http://schemas.microsoft.com/office/drawing/2014/main" id="{3354B82A-A1A8-1340-BD82-753CC8D21827}"/>
              </a:ext>
            </a:extLst>
          </p:cNvPr>
          <p:cNvCxnSpPr>
            <a:cxnSpLocks/>
          </p:cNvCxnSpPr>
          <p:nvPr/>
        </p:nvCxnSpPr>
        <p:spPr>
          <a:xfrm>
            <a:off x="8639735" y="7853826"/>
            <a:ext cx="1649188" cy="0"/>
          </a:xfrm>
          <a:prstGeom prst="line">
            <a:avLst/>
          </a:prstGeom>
          <a:ln w="38100" cap="rnd">
            <a:solidFill>
              <a:srgbClr val="EA5297"/>
            </a:solidFill>
            <a:prstDash val="sysDot"/>
            <a:round/>
          </a:ln>
        </p:spPr>
        <p:style>
          <a:lnRef idx="1">
            <a:schemeClr val="accent1"/>
          </a:lnRef>
          <a:fillRef idx="0">
            <a:schemeClr val="accent1"/>
          </a:fillRef>
          <a:effectRef idx="0">
            <a:schemeClr val="accent1"/>
          </a:effectRef>
          <a:fontRef idx="minor">
            <a:schemeClr val="tx1"/>
          </a:fontRef>
        </p:style>
      </p:cxnSp>
      <p:sp>
        <p:nvSpPr>
          <p:cNvPr id="7" name="Rechthoek 6">
            <a:extLst>
              <a:ext uri="{FF2B5EF4-FFF2-40B4-BE49-F238E27FC236}">
                <a16:creationId xmlns:a16="http://schemas.microsoft.com/office/drawing/2014/main" id="{8BA39BD8-F25E-0B4F-AC9E-5CF56F33E163}"/>
              </a:ext>
            </a:extLst>
          </p:cNvPr>
          <p:cNvSpPr/>
          <p:nvPr/>
        </p:nvSpPr>
        <p:spPr>
          <a:xfrm>
            <a:off x="10288923" y="2982619"/>
            <a:ext cx="8517412" cy="3461658"/>
          </a:xfrm>
          <a:prstGeom prst="rect">
            <a:avLst/>
          </a:prstGeom>
          <a:solidFill>
            <a:schemeClr val="bg1"/>
          </a:solidFill>
          <a:ln w="38100" cap="rnd">
            <a:solidFill>
              <a:srgbClr val="EA5297"/>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p:cNvSpPr txBox="1"/>
          <p:nvPr/>
        </p:nvSpPr>
        <p:spPr>
          <a:xfrm>
            <a:off x="12124378" y="4068631"/>
            <a:ext cx="6026002" cy="2308324"/>
          </a:xfrm>
          <a:prstGeom prst="rect">
            <a:avLst/>
          </a:prstGeom>
          <a:noFill/>
        </p:spPr>
        <p:txBody>
          <a:bodyPr wrap="square" rtlCol="0">
            <a:spAutoFit/>
          </a:bodyPr>
          <a:lstStyle/>
          <a:p>
            <a:pPr marL="338348" indent="-338348" algn="l" defTabSz="1425824" rtl="0">
              <a:buFont typeface="Arial" panose="020B0604020202020204" pitchFamily="34" charset="0"/>
              <a:buChar char="•"/>
            </a:pPr>
            <a:r>
              <a:rPr lang="nl-NL" kern="1200" dirty="0" err="1">
                <a:solidFill>
                  <a:srgbClr val="0F39E3"/>
                </a:solidFill>
                <a:latin typeface="Darker Grotesque" pitchFamily="2" charset="0"/>
                <a:ea typeface="+mn-ea"/>
                <a:cs typeface="+mn-cs"/>
              </a:rPr>
              <a:t>Analyzes</a:t>
            </a:r>
            <a:r>
              <a:rPr lang="nl-NL" kern="1200" dirty="0">
                <a:solidFill>
                  <a:srgbClr val="0F39E3"/>
                </a:solidFill>
                <a:latin typeface="Darker Grotesque" pitchFamily="2" charset="0"/>
                <a:ea typeface="+mn-ea"/>
                <a:cs typeface="+mn-cs"/>
              </a:rPr>
              <a:t> </a:t>
            </a:r>
            <a:r>
              <a:rPr lang="nl-NL" kern="1200" dirty="0" err="1">
                <a:solidFill>
                  <a:srgbClr val="0F39E3"/>
                </a:solidFill>
                <a:latin typeface="Darker Grotesque" pitchFamily="2" charset="0"/>
                <a:ea typeface="+mn-ea"/>
                <a:cs typeface="+mn-cs"/>
              </a:rPr>
              <a:t>and</a:t>
            </a:r>
            <a:r>
              <a:rPr lang="nl-NL" kern="1200" dirty="0">
                <a:solidFill>
                  <a:srgbClr val="0F39E3"/>
                </a:solidFill>
                <a:latin typeface="Darker Grotesque" pitchFamily="2" charset="0"/>
                <a:ea typeface="+mn-ea"/>
                <a:cs typeface="+mn-cs"/>
              </a:rPr>
              <a:t> </a:t>
            </a:r>
            <a:r>
              <a:rPr lang="nl-NL" kern="1200" dirty="0" err="1">
                <a:solidFill>
                  <a:srgbClr val="0F39E3"/>
                </a:solidFill>
                <a:latin typeface="Darker Grotesque" pitchFamily="2" charset="0"/>
                <a:ea typeface="+mn-ea"/>
                <a:cs typeface="+mn-cs"/>
              </a:rPr>
              <a:t>conclusions</a:t>
            </a:r>
            <a:endParaRPr lang="nl-NL" kern="1200" dirty="0">
              <a:solidFill>
                <a:srgbClr val="0F39E3"/>
              </a:solidFill>
              <a:latin typeface="Darker Grotesque" pitchFamily="2" charset="0"/>
              <a:ea typeface="+mn-ea"/>
              <a:cs typeface="+mn-cs"/>
            </a:endParaRPr>
          </a:p>
          <a:p>
            <a:pPr marL="338348" indent="-338348" algn="l" defTabSz="1425824" rtl="0">
              <a:buFont typeface="Arial" panose="020B0604020202020204" pitchFamily="34" charset="0"/>
              <a:buChar char="•"/>
            </a:pPr>
            <a:r>
              <a:rPr lang="nl-NL" kern="1200" dirty="0" err="1">
                <a:solidFill>
                  <a:srgbClr val="0F39E3"/>
                </a:solidFill>
                <a:latin typeface="Darker Grotesque" pitchFamily="2" charset="0"/>
                <a:ea typeface="+mn-ea"/>
                <a:cs typeface="+mn-cs"/>
              </a:rPr>
              <a:t>Advice</a:t>
            </a:r>
            <a:r>
              <a:rPr lang="nl-NL" kern="1200" dirty="0">
                <a:solidFill>
                  <a:srgbClr val="0F39E3"/>
                </a:solidFill>
                <a:latin typeface="Darker Grotesque" pitchFamily="2" charset="0"/>
                <a:ea typeface="+mn-ea"/>
                <a:cs typeface="+mn-cs"/>
              </a:rPr>
              <a:t>, </a:t>
            </a:r>
            <a:r>
              <a:rPr lang="nl-NL" kern="1200" dirty="0" err="1">
                <a:solidFill>
                  <a:srgbClr val="0F39E3"/>
                </a:solidFill>
                <a:latin typeface="Darker Grotesque" pitchFamily="2" charset="0"/>
                <a:ea typeface="+mn-ea"/>
                <a:cs typeface="+mn-cs"/>
              </a:rPr>
              <a:t>recommendations</a:t>
            </a:r>
            <a:r>
              <a:rPr lang="nl-NL" kern="1200" dirty="0">
                <a:solidFill>
                  <a:srgbClr val="0F39E3"/>
                </a:solidFill>
                <a:latin typeface="Darker Grotesque" pitchFamily="2" charset="0"/>
                <a:ea typeface="+mn-ea"/>
                <a:cs typeface="+mn-cs"/>
              </a:rPr>
              <a:t> </a:t>
            </a:r>
            <a:r>
              <a:rPr lang="nl-NL" kern="1200" dirty="0" err="1">
                <a:solidFill>
                  <a:srgbClr val="0F39E3"/>
                </a:solidFill>
                <a:latin typeface="Darker Grotesque" pitchFamily="2" charset="0"/>
                <a:ea typeface="+mn-ea"/>
                <a:cs typeface="+mn-cs"/>
              </a:rPr>
              <a:t>and</a:t>
            </a:r>
            <a:r>
              <a:rPr lang="nl-NL" kern="1200" dirty="0">
                <a:solidFill>
                  <a:srgbClr val="0F39E3"/>
                </a:solidFill>
                <a:latin typeface="Darker Grotesque" pitchFamily="2" charset="0"/>
                <a:ea typeface="+mn-ea"/>
                <a:cs typeface="+mn-cs"/>
              </a:rPr>
              <a:t> </a:t>
            </a:r>
            <a:r>
              <a:rPr lang="nl-NL" kern="1200" dirty="0" err="1">
                <a:solidFill>
                  <a:srgbClr val="0F39E3"/>
                </a:solidFill>
                <a:latin typeface="Darker Grotesque" pitchFamily="2" charset="0"/>
                <a:ea typeface="+mn-ea"/>
                <a:cs typeface="+mn-cs"/>
              </a:rPr>
              <a:t>actionable</a:t>
            </a:r>
            <a:r>
              <a:rPr lang="nl-NL" kern="1200" dirty="0">
                <a:solidFill>
                  <a:srgbClr val="0F39E3"/>
                </a:solidFill>
                <a:latin typeface="Darker Grotesque" pitchFamily="2" charset="0"/>
                <a:ea typeface="+mn-ea"/>
                <a:cs typeface="+mn-cs"/>
              </a:rPr>
              <a:t> </a:t>
            </a:r>
            <a:r>
              <a:rPr lang="nl-NL" kern="1200" dirty="0" err="1">
                <a:solidFill>
                  <a:srgbClr val="0F39E3"/>
                </a:solidFill>
                <a:latin typeface="Darker Grotesque" pitchFamily="2" charset="0"/>
                <a:ea typeface="+mn-ea"/>
                <a:cs typeface="+mn-cs"/>
              </a:rPr>
              <a:t>improvements</a:t>
            </a:r>
            <a:endParaRPr lang="nl-NL" kern="1200" dirty="0">
              <a:solidFill>
                <a:srgbClr val="0F39E3"/>
              </a:solidFill>
              <a:latin typeface="Darker Grotesque" pitchFamily="2" charset="0"/>
              <a:ea typeface="+mn-ea"/>
              <a:cs typeface="+mn-cs"/>
            </a:endParaRPr>
          </a:p>
          <a:p>
            <a:pPr marL="338348" indent="-338348" algn="l" defTabSz="1425824" rtl="0">
              <a:buFont typeface="Arial" panose="020B0604020202020204" pitchFamily="34" charset="0"/>
              <a:buChar char="•"/>
            </a:pPr>
            <a:r>
              <a:rPr lang="nl-NL" kern="1200" dirty="0">
                <a:solidFill>
                  <a:srgbClr val="0F39E3"/>
                </a:solidFill>
                <a:latin typeface="Darker Grotesque" pitchFamily="2" charset="0"/>
                <a:ea typeface="+mn-ea"/>
                <a:cs typeface="+mn-cs"/>
              </a:rPr>
              <a:t>Ranking of dealers</a:t>
            </a:r>
          </a:p>
          <a:p>
            <a:pPr marL="338348" indent="-338348" algn="l" defTabSz="1425824" rtl="0">
              <a:buFont typeface="Arial" panose="020B0604020202020204" pitchFamily="34" charset="0"/>
              <a:buChar char="•"/>
            </a:pPr>
            <a:r>
              <a:rPr lang="nl-NL" kern="1200" dirty="0">
                <a:solidFill>
                  <a:srgbClr val="0F39E3"/>
                </a:solidFill>
                <a:latin typeface="Darker Grotesque" pitchFamily="2" charset="0"/>
                <a:ea typeface="+mn-ea"/>
                <a:cs typeface="+mn-cs"/>
              </a:rPr>
              <a:t>Strategic </a:t>
            </a:r>
            <a:r>
              <a:rPr lang="nl-NL" kern="1200" dirty="0" err="1">
                <a:solidFill>
                  <a:srgbClr val="0F39E3"/>
                </a:solidFill>
                <a:latin typeface="Darker Grotesque" pitchFamily="2" charset="0"/>
                <a:ea typeface="+mn-ea"/>
                <a:cs typeface="+mn-cs"/>
              </a:rPr>
              <a:t>and</a:t>
            </a:r>
            <a:r>
              <a:rPr lang="nl-NL" kern="1200" dirty="0">
                <a:solidFill>
                  <a:srgbClr val="0F39E3"/>
                </a:solidFill>
                <a:latin typeface="Darker Grotesque" pitchFamily="2" charset="0"/>
                <a:ea typeface="+mn-ea"/>
                <a:cs typeface="+mn-cs"/>
              </a:rPr>
              <a:t> at dealer level</a:t>
            </a:r>
          </a:p>
          <a:p>
            <a:pPr marL="338348" indent="-338348" algn="l" defTabSz="1425824" rtl="0">
              <a:buFont typeface="Arial" panose="020B0604020202020204" pitchFamily="34" charset="0"/>
              <a:buChar char="•"/>
            </a:pPr>
            <a:r>
              <a:rPr lang="nl-NL" kern="1200" dirty="0">
                <a:solidFill>
                  <a:srgbClr val="0F39E3"/>
                </a:solidFill>
                <a:latin typeface="Darker Grotesque" pitchFamily="2" charset="0"/>
                <a:ea typeface="+mn-ea"/>
                <a:cs typeface="+mn-cs"/>
              </a:rPr>
              <a:t>Visual </a:t>
            </a:r>
            <a:r>
              <a:rPr lang="nl-NL" kern="1200" dirty="0" err="1">
                <a:solidFill>
                  <a:srgbClr val="0F39E3"/>
                </a:solidFill>
                <a:latin typeface="Darker Grotesque" pitchFamily="2" charset="0"/>
                <a:ea typeface="+mn-ea"/>
                <a:cs typeface="+mn-cs"/>
              </a:rPr>
              <a:t>and</a:t>
            </a:r>
            <a:r>
              <a:rPr lang="nl-NL" kern="1200" dirty="0">
                <a:solidFill>
                  <a:srgbClr val="0F39E3"/>
                </a:solidFill>
                <a:latin typeface="Darker Grotesque" pitchFamily="2" charset="0"/>
                <a:ea typeface="+mn-ea"/>
                <a:cs typeface="+mn-cs"/>
              </a:rPr>
              <a:t> </a:t>
            </a:r>
            <a:r>
              <a:rPr lang="nl-NL" kern="1200" dirty="0" err="1">
                <a:solidFill>
                  <a:srgbClr val="0F39E3"/>
                </a:solidFill>
                <a:latin typeface="Darker Grotesque" pitchFamily="2" charset="0"/>
                <a:ea typeface="+mn-ea"/>
                <a:cs typeface="+mn-cs"/>
              </a:rPr>
              <a:t>narrative</a:t>
            </a:r>
            <a:r>
              <a:rPr lang="nl-NL" kern="1200" dirty="0">
                <a:solidFill>
                  <a:srgbClr val="0F39E3"/>
                </a:solidFill>
                <a:latin typeface="Darker Grotesque" pitchFamily="2" charset="0"/>
                <a:ea typeface="+mn-ea"/>
                <a:cs typeface="+mn-cs"/>
              </a:rPr>
              <a:t> </a:t>
            </a:r>
          </a:p>
          <a:p>
            <a:pPr marL="338348" indent="-338348" algn="l" defTabSz="1425824" rtl="0">
              <a:buFont typeface="Arial" panose="020B0604020202020204" pitchFamily="34" charset="0"/>
              <a:buChar char="•"/>
            </a:pPr>
            <a:r>
              <a:rPr lang="nl-NL" kern="1200" dirty="0">
                <a:solidFill>
                  <a:srgbClr val="0F39E3"/>
                </a:solidFill>
                <a:latin typeface="Darker Grotesque" pitchFamily="2" charset="0"/>
                <a:ea typeface="+mn-ea"/>
                <a:cs typeface="+mn-cs"/>
              </a:rPr>
              <a:t>Quotes of </a:t>
            </a:r>
            <a:r>
              <a:rPr lang="nl-NL" kern="1200" dirty="0" err="1">
                <a:solidFill>
                  <a:srgbClr val="0F39E3"/>
                </a:solidFill>
                <a:latin typeface="Darker Grotesque" pitchFamily="2" charset="0"/>
                <a:ea typeface="+mn-ea"/>
                <a:cs typeface="+mn-cs"/>
              </a:rPr>
              <a:t>mystery</a:t>
            </a:r>
            <a:r>
              <a:rPr lang="nl-NL" kern="1200" dirty="0">
                <a:solidFill>
                  <a:srgbClr val="0F39E3"/>
                </a:solidFill>
                <a:latin typeface="Darker Grotesque" pitchFamily="2" charset="0"/>
                <a:ea typeface="+mn-ea"/>
                <a:cs typeface="+mn-cs"/>
              </a:rPr>
              <a:t> shoppers</a:t>
            </a:r>
          </a:p>
          <a:p>
            <a:pPr marL="338348" indent="-338348" algn="l" defTabSz="1425824" rtl="0">
              <a:buFont typeface="Arial" panose="020B0604020202020204" pitchFamily="34" charset="0"/>
              <a:buChar char="•"/>
            </a:pPr>
            <a:r>
              <a:rPr lang="nl-NL" kern="1200" dirty="0" err="1">
                <a:solidFill>
                  <a:srgbClr val="0F39E3"/>
                </a:solidFill>
                <a:latin typeface="Darker Grotesque" pitchFamily="2" charset="0"/>
                <a:ea typeface="+mn-ea"/>
                <a:cs typeface="+mn-cs"/>
              </a:rPr>
              <a:t>Comparison</a:t>
            </a:r>
            <a:r>
              <a:rPr lang="nl-NL" kern="1200" dirty="0">
                <a:solidFill>
                  <a:srgbClr val="0F39E3"/>
                </a:solidFill>
                <a:latin typeface="Darker Grotesque" pitchFamily="2" charset="0"/>
                <a:ea typeface="+mn-ea"/>
                <a:cs typeface="+mn-cs"/>
              </a:rPr>
              <a:t> </a:t>
            </a:r>
            <a:r>
              <a:rPr lang="nl-NL" kern="1200" dirty="0" err="1">
                <a:solidFill>
                  <a:srgbClr val="0F39E3"/>
                </a:solidFill>
                <a:latin typeface="Darker Grotesque" pitchFamily="2" charset="0"/>
                <a:ea typeface="+mn-ea"/>
                <a:cs typeface="+mn-cs"/>
              </a:rPr>
              <a:t>between</a:t>
            </a:r>
            <a:r>
              <a:rPr lang="nl-NL" kern="1200" dirty="0">
                <a:solidFill>
                  <a:srgbClr val="0F39E3"/>
                </a:solidFill>
                <a:latin typeface="Darker Grotesque" pitchFamily="2" charset="0"/>
                <a:ea typeface="+mn-ea"/>
                <a:cs typeface="+mn-cs"/>
              </a:rPr>
              <a:t> different </a:t>
            </a:r>
            <a:r>
              <a:rPr lang="nl-NL" kern="1200" dirty="0" err="1">
                <a:solidFill>
                  <a:srgbClr val="0F39E3"/>
                </a:solidFill>
                <a:latin typeface="Darker Grotesque" pitchFamily="2" charset="0"/>
                <a:ea typeface="+mn-ea"/>
                <a:cs typeface="+mn-cs"/>
              </a:rPr>
              <a:t>periods</a:t>
            </a:r>
            <a:r>
              <a:rPr lang="nl-NL" kern="1200" dirty="0">
                <a:solidFill>
                  <a:srgbClr val="0F39E3"/>
                </a:solidFill>
                <a:latin typeface="Darker Grotesque" pitchFamily="2" charset="0"/>
                <a:ea typeface="+mn-ea"/>
                <a:cs typeface="+mn-cs"/>
              </a:rPr>
              <a:t> (waves)</a:t>
            </a:r>
          </a:p>
          <a:p>
            <a:pPr algn="l" defTabSz="1425824" rtl="0"/>
            <a:endParaRPr lang="nl-NL" kern="1200" dirty="0">
              <a:solidFill>
                <a:srgbClr val="2E3668"/>
              </a:solidFill>
              <a:latin typeface="Calibri" panose="020F0502020204030204"/>
              <a:ea typeface="+mn-ea"/>
              <a:cs typeface="+mn-cs"/>
            </a:endParaRPr>
          </a:p>
        </p:txBody>
      </p:sp>
      <p:pic>
        <p:nvPicPr>
          <p:cNvPr id="27" name="Afbeelding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5349" y="4284074"/>
            <a:ext cx="1053841" cy="1366089"/>
          </a:xfrm>
          <a:prstGeom prst="rect">
            <a:avLst/>
          </a:prstGeom>
        </p:spPr>
      </p:pic>
      <p:sp>
        <p:nvSpPr>
          <p:cNvPr id="4" name="Tekstvak 3">
            <a:extLst>
              <a:ext uri="{FF2B5EF4-FFF2-40B4-BE49-F238E27FC236}">
                <a16:creationId xmlns:a16="http://schemas.microsoft.com/office/drawing/2014/main" id="{E8934D71-C0A5-2347-8F32-DDE83299EC65}"/>
              </a:ext>
            </a:extLst>
          </p:cNvPr>
          <p:cNvSpPr txBox="1"/>
          <p:nvPr/>
        </p:nvSpPr>
        <p:spPr>
          <a:xfrm>
            <a:off x="10602672" y="3308523"/>
            <a:ext cx="5423280" cy="584775"/>
          </a:xfrm>
          <a:prstGeom prst="rect">
            <a:avLst/>
          </a:prstGeom>
          <a:noFill/>
        </p:spPr>
        <p:txBody>
          <a:bodyPr wrap="none" rtlCol="0">
            <a:spAutoFit/>
          </a:bodyPr>
          <a:lstStyle/>
          <a:p>
            <a:pPr algn="l" rtl="0"/>
            <a:r>
              <a:rPr lang="nl-NL" sz="3200" kern="1200" dirty="0" err="1">
                <a:solidFill>
                  <a:srgbClr val="0F39E3"/>
                </a:solidFill>
                <a:latin typeface="DM Serif Display" pitchFamily="2" charset="0"/>
                <a:ea typeface="+mn-ea"/>
                <a:cs typeface="+mn-cs"/>
              </a:rPr>
              <a:t>Insights</a:t>
            </a:r>
            <a:r>
              <a:rPr lang="nl-NL" sz="3200" kern="1200" dirty="0">
                <a:solidFill>
                  <a:srgbClr val="0F39E3"/>
                </a:solidFill>
                <a:latin typeface="DM Serif Display" pitchFamily="2" charset="0"/>
                <a:ea typeface="+mn-ea"/>
                <a:cs typeface="+mn-cs"/>
              </a:rPr>
              <a:t> Management Report</a:t>
            </a:r>
          </a:p>
        </p:txBody>
      </p:sp>
      <p:cxnSp>
        <p:nvCxnSpPr>
          <p:cNvPr id="10" name="Rechte verbindingslijn 9">
            <a:extLst>
              <a:ext uri="{FF2B5EF4-FFF2-40B4-BE49-F238E27FC236}">
                <a16:creationId xmlns:a16="http://schemas.microsoft.com/office/drawing/2014/main" id="{72D6A6F0-74A8-CE44-83B0-0CB285667FF4}"/>
              </a:ext>
            </a:extLst>
          </p:cNvPr>
          <p:cNvCxnSpPr>
            <a:cxnSpLocks/>
          </p:cNvCxnSpPr>
          <p:nvPr/>
        </p:nvCxnSpPr>
        <p:spPr>
          <a:xfrm>
            <a:off x="8639735" y="4068631"/>
            <a:ext cx="1649188" cy="0"/>
          </a:xfrm>
          <a:prstGeom prst="line">
            <a:avLst/>
          </a:prstGeom>
          <a:ln w="38100" cap="rnd">
            <a:solidFill>
              <a:srgbClr val="EA5297"/>
            </a:solidFill>
            <a:prstDash val="sysDot"/>
            <a:round/>
          </a:ln>
        </p:spPr>
        <p:style>
          <a:lnRef idx="1">
            <a:schemeClr val="accent1"/>
          </a:lnRef>
          <a:fillRef idx="0">
            <a:schemeClr val="accent1"/>
          </a:fillRef>
          <a:effectRef idx="0">
            <a:schemeClr val="accent1"/>
          </a:effectRef>
          <a:fontRef idx="minor">
            <a:schemeClr val="tx1"/>
          </a:fontRef>
        </p:style>
      </p:cxnSp>
      <p:pic>
        <p:nvPicPr>
          <p:cNvPr id="35" name="Afbeelding 34">
            <a:extLst>
              <a:ext uri="{FF2B5EF4-FFF2-40B4-BE49-F238E27FC236}">
                <a16:creationId xmlns:a16="http://schemas.microsoft.com/office/drawing/2014/main" id="{E4F6668D-1918-D14B-BF85-4A046ED6C287}"/>
              </a:ext>
            </a:extLst>
          </p:cNvPr>
          <p:cNvPicPr>
            <a:picLocks noChangeAspect="1"/>
          </p:cNvPicPr>
          <p:nvPr/>
        </p:nvPicPr>
        <p:blipFill>
          <a:blip r:embed="rId6"/>
          <a:stretch>
            <a:fillRect/>
          </a:stretch>
        </p:blipFill>
        <p:spPr>
          <a:xfrm>
            <a:off x="17657994" y="491490"/>
            <a:ext cx="1148341" cy="330148"/>
          </a:xfrm>
          <a:prstGeom prst="rect">
            <a:avLst/>
          </a:prstGeom>
        </p:spPr>
      </p:pic>
      <p:sp>
        <p:nvSpPr>
          <p:cNvPr id="37" name="Rechthoekige driehoek 36">
            <a:extLst>
              <a:ext uri="{FF2B5EF4-FFF2-40B4-BE49-F238E27FC236}">
                <a16:creationId xmlns:a16="http://schemas.microsoft.com/office/drawing/2014/main" id="{07C0372C-B9AA-6840-BBEB-4ED32E38E98C}"/>
              </a:ext>
            </a:extLst>
          </p:cNvPr>
          <p:cNvSpPr/>
          <p:nvPr/>
        </p:nvSpPr>
        <p:spPr>
          <a:xfrm rot="13500000">
            <a:off x="-2665600" y="-87128"/>
            <a:ext cx="4667082" cy="4667082"/>
          </a:xfrm>
          <a:prstGeom prst="rtTriangle">
            <a:avLst/>
          </a:prstGeom>
          <a:solidFill>
            <a:srgbClr val="0F3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72268778-4E8F-4544-811D-DB9BB892CC82}"/>
              </a:ext>
            </a:extLst>
          </p:cNvPr>
          <p:cNvSpPr/>
          <p:nvPr/>
        </p:nvSpPr>
        <p:spPr>
          <a:xfrm>
            <a:off x="648351" y="337566"/>
            <a:ext cx="13496274" cy="1569660"/>
          </a:xfrm>
          <a:prstGeom prst="rect">
            <a:avLst/>
          </a:prstGeom>
        </p:spPr>
        <p:txBody>
          <a:bodyPr wrap="square" anchor="b">
            <a:spAutoFit/>
          </a:bodyPr>
          <a:lstStyle/>
          <a:p>
            <a:pPr algn="l" defTabSz="1425824" rtl="0"/>
            <a:r>
              <a:rPr lang="nl-NL" sz="7200" kern="1200" dirty="0">
                <a:solidFill>
                  <a:schemeClr val="bg1"/>
                </a:solidFill>
                <a:latin typeface="Darker Grotesque Light" pitchFamily="2" charset="0"/>
                <a:ea typeface="+mn-ea"/>
                <a:cs typeface="+mn-cs"/>
              </a:rPr>
              <a:t>The </a:t>
            </a:r>
            <a:r>
              <a:rPr lang="nl-NL" sz="7200" kern="1200" dirty="0" err="1">
                <a:solidFill>
                  <a:srgbClr val="0F39E3"/>
                </a:solidFill>
                <a:latin typeface="Darker Grotesque Light" pitchFamily="2" charset="0"/>
                <a:ea typeface="+mn-ea"/>
                <a:cs typeface="+mn-cs"/>
              </a:rPr>
              <a:t>reports</a:t>
            </a:r>
            <a:r>
              <a:rPr lang="nl-NL" sz="7200" kern="1200" dirty="0">
                <a:solidFill>
                  <a:srgbClr val="0F39E3"/>
                </a:solidFill>
                <a:latin typeface="Darker Grotesque Light" pitchFamily="2" charset="0"/>
                <a:ea typeface="+mn-ea"/>
                <a:cs typeface="+mn-cs"/>
              </a:rPr>
              <a:t> </a:t>
            </a:r>
            <a:r>
              <a:rPr lang="nl-NL" sz="9600" kern="1200" dirty="0" err="1">
                <a:solidFill>
                  <a:srgbClr val="0F39E3"/>
                </a:solidFill>
                <a:latin typeface="DM Serif Display" pitchFamily="2" charset="0"/>
                <a:ea typeface="+mn-ea"/>
                <a:cs typeface="+mn-cs"/>
              </a:rPr>
              <a:t>you</a:t>
            </a:r>
            <a:r>
              <a:rPr lang="nl-NL" sz="9600" kern="1200" dirty="0">
                <a:solidFill>
                  <a:srgbClr val="0F39E3"/>
                </a:solidFill>
                <a:latin typeface="DM Serif Display" pitchFamily="2" charset="0"/>
                <a:ea typeface="+mn-ea"/>
                <a:cs typeface="+mn-cs"/>
              </a:rPr>
              <a:t> </a:t>
            </a:r>
            <a:r>
              <a:rPr lang="nl-NL" sz="9600" kern="1200" dirty="0" err="1">
                <a:solidFill>
                  <a:srgbClr val="0F39E3"/>
                </a:solidFill>
                <a:latin typeface="DM Serif Display" pitchFamily="2" charset="0"/>
                <a:ea typeface="+mn-ea"/>
                <a:cs typeface="+mn-cs"/>
              </a:rPr>
              <a:t>need</a:t>
            </a:r>
            <a:endParaRPr lang="nl-NL" sz="6500" kern="1200" dirty="0">
              <a:solidFill>
                <a:srgbClr val="0F39E3"/>
              </a:solidFill>
              <a:latin typeface="DM Serif Display" pitchFamily="2" charset="0"/>
              <a:ea typeface="+mn-ea"/>
              <a:cs typeface="+mn-cs"/>
            </a:endParaRPr>
          </a:p>
        </p:txBody>
      </p:sp>
    </p:spTree>
    <p:extLst>
      <p:ext uri="{BB962C8B-B14F-4D97-AF65-F5344CB8AC3E}">
        <p14:creationId xmlns:p14="http://schemas.microsoft.com/office/powerpoint/2010/main" val="3720210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EA5297">
            <a:alpha val="0"/>
          </a:srgbClr>
        </a:solidFill>
        <a:effectLst/>
      </p:bgPr>
    </p:bg>
    <p:spTree>
      <p:nvGrpSpPr>
        <p:cNvPr id="1" name=""/>
        <p:cNvGrpSpPr/>
        <p:nvPr/>
      </p:nvGrpSpPr>
      <p:grpSpPr>
        <a:xfrm>
          <a:off x="0" y="0"/>
          <a:ext cx="0" cy="0"/>
          <a:chOff x="0" y="0"/>
          <a:chExt cx="0" cy="0"/>
        </a:xfrm>
      </p:grpSpPr>
      <p:pic>
        <p:nvPicPr>
          <p:cNvPr id="19" name="Afbeelding 18">
            <a:extLst>
              <a:ext uri="{FF2B5EF4-FFF2-40B4-BE49-F238E27FC236}">
                <a16:creationId xmlns:a16="http://schemas.microsoft.com/office/drawing/2014/main" id="{DE9B3FBD-2997-4977-6B8D-49954B88272D}"/>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20329" t="18718" r="19176" b="26683"/>
          <a:stretch/>
        </p:blipFill>
        <p:spPr>
          <a:xfrm>
            <a:off x="0" y="5062938"/>
            <a:ext cx="12154868" cy="5630462"/>
          </a:xfrm>
          <a:prstGeom prst="rect">
            <a:avLst/>
          </a:prstGeom>
        </p:spPr>
      </p:pic>
      <p:pic>
        <p:nvPicPr>
          <p:cNvPr id="17" name="Afbeelding 16">
            <a:extLst>
              <a:ext uri="{FF2B5EF4-FFF2-40B4-BE49-F238E27FC236}">
                <a16:creationId xmlns:a16="http://schemas.microsoft.com/office/drawing/2014/main" id="{50E321FF-C62E-5643-8DC0-1A46292B8749}"/>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colorTemperature colorTemp="1500"/>
                    </a14:imgEffect>
                    <a14:imgEffect>
                      <a14:brightnessContrast contrast="14000"/>
                    </a14:imgEffect>
                  </a14:imgLayer>
                </a14:imgProps>
              </a:ext>
              <a:ext uri="{28A0092B-C50C-407E-A947-70E740481C1C}">
                <a14:useLocalDpi xmlns:a14="http://schemas.microsoft.com/office/drawing/2010/main" val="0"/>
              </a:ext>
            </a:extLst>
          </a:blip>
          <a:srcRect l="15217" t="21882" r="21926" b="7224"/>
          <a:stretch/>
        </p:blipFill>
        <p:spPr>
          <a:xfrm>
            <a:off x="12154867" y="-1"/>
            <a:ext cx="7111034" cy="10693401"/>
          </a:xfrm>
          <a:prstGeom prst="rect">
            <a:avLst/>
          </a:prstGeom>
        </p:spPr>
      </p:pic>
      <p:sp>
        <p:nvSpPr>
          <p:cNvPr id="5" name="object 5"/>
          <p:cNvSpPr txBox="1"/>
          <p:nvPr/>
        </p:nvSpPr>
        <p:spPr>
          <a:xfrm>
            <a:off x="2526203" y="9307223"/>
            <a:ext cx="7411174" cy="1031757"/>
          </a:xfrm>
          <a:prstGeom prst="rect">
            <a:avLst/>
          </a:prstGeom>
        </p:spPr>
        <p:txBody>
          <a:bodyPr vert="horz" wrap="square" lIns="0" tIns="12700" rIns="0" bIns="0" rtlCol="0" anchor="t">
            <a:spAutoFit/>
          </a:bodyPr>
          <a:lstStyle/>
          <a:p>
            <a:pPr marL="12700" marR="5080">
              <a:lnSpc>
                <a:spcPct val="142800"/>
              </a:lnSpc>
              <a:spcBef>
                <a:spcPts val="100"/>
              </a:spcBef>
            </a:pPr>
            <a:r>
              <a:rPr sz="1600" dirty="0">
                <a:solidFill>
                  <a:srgbClr val="0F39E3"/>
                </a:solidFill>
                <a:latin typeface="Montserrat-Light"/>
                <a:cs typeface="Montserrat-Light"/>
              </a:rPr>
              <a:t>We</a:t>
            </a:r>
            <a:r>
              <a:rPr sz="1600" spc="-15" dirty="0">
                <a:solidFill>
                  <a:srgbClr val="0F39E3"/>
                </a:solidFill>
                <a:latin typeface="Montserrat-Light"/>
                <a:cs typeface="Montserrat-Light"/>
              </a:rPr>
              <a:t> </a:t>
            </a:r>
            <a:r>
              <a:rPr sz="1600" dirty="0">
                <a:solidFill>
                  <a:srgbClr val="0F39E3"/>
                </a:solidFill>
                <a:latin typeface="Montserrat-Light"/>
                <a:cs typeface="Montserrat-Light"/>
              </a:rPr>
              <a:t>aim</a:t>
            </a:r>
            <a:r>
              <a:rPr sz="1600" spc="-15" dirty="0">
                <a:solidFill>
                  <a:srgbClr val="0F39E3"/>
                </a:solidFill>
                <a:latin typeface="Montserrat-Light"/>
                <a:cs typeface="Montserrat-Light"/>
              </a:rPr>
              <a:t> </a:t>
            </a:r>
            <a:r>
              <a:rPr sz="1600" dirty="0">
                <a:solidFill>
                  <a:srgbClr val="0F39E3"/>
                </a:solidFill>
                <a:latin typeface="Montserrat-Light"/>
                <a:cs typeface="Montserrat-Light"/>
              </a:rPr>
              <a:t>to</a:t>
            </a:r>
            <a:r>
              <a:rPr sz="1600" spc="-15" dirty="0">
                <a:solidFill>
                  <a:srgbClr val="0F39E3"/>
                </a:solidFill>
                <a:latin typeface="Montserrat-Light"/>
                <a:cs typeface="Montserrat-Light"/>
              </a:rPr>
              <a:t> </a:t>
            </a:r>
            <a:r>
              <a:rPr sz="1600" spc="-25" dirty="0">
                <a:solidFill>
                  <a:srgbClr val="0F39E3"/>
                </a:solidFill>
                <a:latin typeface="Montserrat-Light"/>
                <a:cs typeface="Montserrat-Light"/>
              </a:rPr>
              <a:t>be </a:t>
            </a:r>
            <a:r>
              <a:rPr sz="1600" dirty="0">
                <a:solidFill>
                  <a:srgbClr val="0F39E3"/>
                </a:solidFill>
                <a:latin typeface="Montserrat-Light"/>
                <a:cs typeface="Montserrat-Light"/>
              </a:rPr>
              <a:t>your</a:t>
            </a:r>
            <a:r>
              <a:rPr lang="en-US" sz="1600" spc="-25" dirty="0">
                <a:solidFill>
                  <a:srgbClr val="0F39E3"/>
                </a:solidFill>
                <a:latin typeface="Montserrat-Light"/>
                <a:cs typeface="Montserrat-Light"/>
              </a:rPr>
              <a:t> global</a:t>
            </a:r>
            <a:r>
              <a:rPr lang="en-US" sz="1600" dirty="0">
                <a:solidFill>
                  <a:srgbClr val="0F39E3"/>
                </a:solidFill>
                <a:latin typeface="Montserrat-Light"/>
                <a:cs typeface="Montserrat-Light"/>
              </a:rPr>
              <a:t> </a:t>
            </a:r>
            <a:r>
              <a:rPr sz="1600" dirty="0">
                <a:solidFill>
                  <a:srgbClr val="0F39E3"/>
                </a:solidFill>
                <a:latin typeface="Montserrat-Light"/>
                <a:cs typeface="Montserrat-Light"/>
              </a:rPr>
              <a:t>partner</a:t>
            </a:r>
            <a:r>
              <a:rPr lang="nl-BE" sz="1600" dirty="0">
                <a:solidFill>
                  <a:srgbClr val="0F39E3"/>
                </a:solidFill>
                <a:latin typeface="Montserrat-Light"/>
                <a:cs typeface="Montserrat-Light"/>
              </a:rPr>
              <a:t>,</a:t>
            </a:r>
            <a:r>
              <a:rPr sz="1600" spc="-20" dirty="0">
                <a:solidFill>
                  <a:srgbClr val="0F39E3"/>
                </a:solidFill>
                <a:latin typeface="Montserrat-Light"/>
                <a:cs typeface="Montserrat-Light"/>
              </a:rPr>
              <a:t> </a:t>
            </a:r>
            <a:r>
              <a:rPr sz="1600" dirty="0">
                <a:solidFill>
                  <a:srgbClr val="0F39E3"/>
                </a:solidFill>
                <a:latin typeface="Montserrat-Light"/>
                <a:cs typeface="Montserrat-Light"/>
              </a:rPr>
              <a:t>providing</a:t>
            </a:r>
            <a:r>
              <a:rPr sz="1600" spc="-25" dirty="0">
                <a:solidFill>
                  <a:srgbClr val="0F39E3"/>
                </a:solidFill>
                <a:latin typeface="Montserrat-Light"/>
                <a:cs typeface="Montserrat-Light"/>
              </a:rPr>
              <a:t> </a:t>
            </a:r>
            <a:r>
              <a:rPr sz="1600" dirty="0">
                <a:solidFill>
                  <a:srgbClr val="0F39E3"/>
                </a:solidFill>
                <a:latin typeface="Montserrat-Light"/>
                <a:cs typeface="Montserrat-Light"/>
              </a:rPr>
              <a:t>you</a:t>
            </a:r>
            <a:r>
              <a:rPr sz="1600" spc="-25" dirty="0">
                <a:solidFill>
                  <a:srgbClr val="0F39E3"/>
                </a:solidFill>
                <a:latin typeface="Montserrat-Light"/>
                <a:cs typeface="Montserrat-Light"/>
              </a:rPr>
              <a:t> </a:t>
            </a:r>
            <a:r>
              <a:rPr sz="1600" dirty="0">
                <a:solidFill>
                  <a:srgbClr val="0F39E3"/>
                </a:solidFill>
                <a:latin typeface="Montserrat-Light"/>
                <a:cs typeface="Montserrat-Light"/>
              </a:rPr>
              <a:t>with</a:t>
            </a:r>
            <a:r>
              <a:rPr sz="1600" spc="-20" dirty="0">
                <a:solidFill>
                  <a:srgbClr val="0F39E3"/>
                </a:solidFill>
                <a:latin typeface="Montserrat-Light"/>
                <a:cs typeface="Montserrat-Light"/>
              </a:rPr>
              <a:t> </a:t>
            </a:r>
            <a:r>
              <a:rPr sz="1600" spc="-10" dirty="0">
                <a:solidFill>
                  <a:srgbClr val="0F39E3"/>
                </a:solidFill>
                <a:latin typeface="Montserrat-Light"/>
                <a:cs typeface="Montserrat-Light"/>
              </a:rPr>
              <a:t>insights </a:t>
            </a:r>
            <a:r>
              <a:rPr sz="1600" dirty="0">
                <a:solidFill>
                  <a:srgbClr val="0F39E3"/>
                </a:solidFill>
                <a:latin typeface="Montserrat-Light"/>
                <a:cs typeface="Montserrat-Light"/>
              </a:rPr>
              <a:t>that</a:t>
            </a:r>
            <a:r>
              <a:rPr sz="1600" spc="-10" dirty="0">
                <a:solidFill>
                  <a:srgbClr val="0F39E3"/>
                </a:solidFill>
                <a:latin typeface="Montserrat-Light"/>
                <a:cs typeface="Montserrat-Light"/>
              </a:rPr>
              <a:t> </a:t>
            </a:r>
            <a:r>
              <a:rPr sz="1600" dirty="0">
                <a:solidFill>
                  <a:srgbClr val="0F39E3"/>
                </a:solidFill>
                <a:latin typeface="Montserrat-Light"/>
                <a:cs typeface="Montserrat-Light"/>
              </a:rPr>
              <a:t>will</a:t>
            </a:r>
            <a:r>
              <a:rPr sz="1600" spc="-5" dirty="0">
                <a:solidFill>
                  <a:srgbClr val="0F39E3"/>
                </a:solidFill>
                <a:latin typeface="Montserrat-Light"/>
                <a:cs typeface="Montserrat-Light"/>
              </a:rPr>
              <a:t> </a:t>
            </a:r>
            <a:r>
              <a:rPr sz="1600" dirty="0">
                <a:solidFill>
                  <a:srgbClr val="0F39E3"/>
                </a:solidFill>
                <a:latin typeface="Montserrat-Light"/>
                <a:cs typeface="Montserrat-Light"/>
              </a:rPr>
              <a:t>actually</a:t>
            </a:r>
            <a:r>
              <a:rPr sz="1600" spc="-5" dirty="0">
                <a:solidFill>
                  <a:srgbClr val="0F39E3"/>
                </a:solidFill>
                <a:latin typeface="Montserrat-Light"/>
                <a:cs typeface="Montserrat-Light"/>
              </a:rPr>
              <a:t> </a:t>
            </a:r>
            <a:r>
              <a:rPr sz="1600" dirty="0">
                <a:solidFill>
                  <a:srgbClr val="0F39E3"/>
                </a:solidFill>
                <a:latin typeface="Montserrat-Light"/>
                <a:cs typeface="Montserrat-Light"/>
              </a:rPr>
              <a:t>generate</a:t>
            </a:r>
            <a:r>
              <a:rPr sz="1600" spc="-10" dirty="0">
                <a:solidFill>
                  <a:srgbClr val="0F39E3"/>
                </a:solidFill>
                <a:latin typeface="Montserrat-Light"/>
                <a:cs typeface="Montserrat-Light"/>
              </a:rPr>
              <a:t> </a:t>
            </a:r>
            <a:r>
              <a:rPr sz="1600" dirty="0">
                <a:solidFill>
                  <a:srgbClr val="0F39E3"/>
                </a:solidFill>
                <a:latin typeface="Montserrat-Light"/>
                <a:cs typeface="Montserrat-Light"/>
              </a:rPr>
              <a:t>impact</a:t>
            </a:r>
            <a:r>
              <a:rPr sz="1600" spc="-5" dirty="0">
                <a:solidFill>
                  <a:srgbClr val="0F39E3"/>
                </a:solidFill>
                <a:latin typeface="Montserrat-Light"/>
                <a:cs typeface="Montserrat-Light"/>
              </a:rPr>
              <a:t> </a:t>
            </a:r>
            <a:r>
              <a:rPr sz="1600" dirty="0">
                <a:solidFill>
                  <a:srgbClr val="0F39E3"/>
                </a:solidFill>
                <a:latin typeface="Montserrat-Light"/>
                <a:cs typeface="Montserrat-Light"/>
              </a:rPr>
              <a:t>and</a:t>
            </a:r>
            <a:r>
              <a:rPr sz="1600" spc="-5" dirty="0">
                <a:solidFill>
                  <a:srgbClr val="0F39E3"/>
                </a:solidFill>
                <a:latin typeface="Montserrat-Light"/>
                <a:cs typeface="Montserrat-Light"/>
              </a:rPr>
              <a:t> </a:t>
            </a:r>
            <a:r>
              <a:rPr sz="1600" spc="-10" dirty="0">
                <a:solidFill>
                  <a:srgbClr val="0F39E3"/>
                </a:solidFill>
                <a:latin typeface="Montserrat-Light"/>
                <a:cs typeface="Montserrat-Light"/>
              </a:rPr>
              <a:t>answer </a:t>
            </a:r>
            <a:r>
              <a:rPr sz="1600" dirty="0">
                <a:solidFill>
                  <a:srgbClr val="0F39E3"/>
                </a:solidFill>
                <a:latin typeface="Montserrat-Light"/>
                <a:cs typeface="Montserrat-Light"/>
              </a:rPr>
              <a:t>those</a:t>
            </a:r>
            <a:r>
              <a:rPr sz="1600" spc="-20" dirty="0">
                <a:solidFill>
                  <a:srgbClr val="0F39E3"/>
                </a:solidFill>
                <a:latin typeface="Montserrat-Light"/>
                <a:cs typeface="Montserrat-Light"/>
              </a:rPr>
              <a:t> </a:t>
            </a:r>
            <a:r>
              <a:rPr sz="1600" dirty="0">
                <a:solidFill>
                  <a:srgbClr val="0F39E3"/>
                </a:solidFill>
                <a:latin typeface="Montserrat-Light"/>
                <a:cs typeface="Montserrat-Light"/>
              </a:rPr>
              <a:t>questions</a:t>
            </a:r>
            <a:r>
              <a:rPr sz="1600" spc="-20" dirty="0">
                <a:solidFill>
                  <a:srgbClr val="0F39E3"/>
                </a:solidFill>
                <a:latin typeface="Montserrat-Light"/>
                <a:cs typeface="Montserrat-Light"/>
              </a:rPr>
              <a:t> </a:t>
            </a:r>
            <a:r>
              <a:rPr sz="1600" dirty="0">
                <a:solidFill>
                  <a:srgbClr val="0F39E3"/>
                </a:solidFill>
                <a:latin typeface="Montserrat-Light"/>
                <a:cs typeface="Montserrat-Light"/>
              </a:rPr>
              <a:t>which</a:t>
            </a:r>
            <a:r>
              <a:rPr sz="1600" spc="-15" dirty="0">
                <a:solidFill>
                  <a:srgbClr val="0F39E3"/>
                </a:solidFill>
                <a:latin typeface="Montserrat-Light"/>
                <a:cs typeface="Montserrat-Light"/>
              </a:rPr>
              <a:t> </a:t>
            </a:r>
            <a:r>
              <a:rPr sz="1600" dirty="0">
                <a:solidFill>
                  <a:srgbClr val="0F39E3"/>
                </a:solidFill>
                <a:latin typeface="Montserrat-Light"/>
                <a:cs typeface="Montserrat-Light"/>
              </a:rPr>
              <a:t>make</a:t>
            </a:r>
            <a:r>
              <a:rPr sz="1600" spc="-20" dirty="0">
                <a:solidFill>
                  <a:srgbClr val="0F39E3"/>
                </a:solidFill>
                <a:latin typeface="Montserrat-Light"/>
                <a:cs typeface="Montserrat-Light"/>
              </a:rPr>
              <a:t> </a:t>
            </a:r>
            <a:r>
              <a:rPr sz="1600" dirty="0">
                <a:solidFill>
                  <a:srgbClr val="0F39E3"/>
                </a:solidFill>
                <a:latin typeface="Montserrat-Light"/>
                <a:cs typeface="Montserrat-Light"/>
              </a:rPr>
              <a:t>a</a:t>
            </a:r>
            <a:r>
              <a:rPr sz="1600" spc="-15" dirty="0">
                <a:solidFill>
                  <a:srgbClr val="0F39E3"/>
                </a:solidFill>
                <a:latin typeface="Montserrat-Light"/>
                <a:cs typeface="Montserrat-Light"/>
              </a:rPr>
              <a:t> </a:t>
            </a:r>
            <a:r>
              <a:rPr sz="1600" dirty="0">
                <a:solidFill>
                  <a:srgbClr val="0F39E3"/>
                </a:solidFill>
                <a:latin typeface="Montserrat-Light"/>
                <a:cs typeface="Montserrat-Light"/>
              </a:rPr>
              <a:t>difference.</a:t>
            </a:r>
            <a:r>
              <a:rPr sz="1600" spc="-20" dirty="0">
                <a:solidFill>
                  <a:srgbClr val="0F39E3"/>
                </a:solidFill>
                <a:latin typeface="Montserrat-Light"/>
                <a:cs typeface="Montserrat-Light"/>
              </a:rPr>
              <a:t> </a:t>
            </a:r>
            <a:r>
              <a:rPr sz="1600" dirty="0">
                <a:solidFill>
                  <a:srgbClr val="0F39E3"/>
                </a:solidFill>
                <a:latin typeface="Montserrat-Light"/>
                <a:cs typeface="Montserrat-Light"/>
              </a:rPr>
              <a:t>Like</a:t>
            </a:r>
            <a:r>
              <a:rPr sz="1600" spc="-15" dirty="0">
                <a:solidFill>
                  <a:srgbClr val="0F39E3"/>
                </a:solidFill>
                <a:latin typeface="Montserrat-Light"/>
                <a:cs typeface="Montserrat-Light"/>
              </a:rPr>
              <a:t> </a:t>
            </a:r>
            <a:r>
              <a:rPr sz="1600" spc="-25" dirty="0">
                <a:solidFill>
                  <a:srgbClr val="0F39E3"/>
                </a:solidFill>
                <a:latin typeface="Montserrat-Light"/>
                <a:cs typeface="Montserrat-Light"/>
              </a:rPr>
              <a:t>we </a:t>
            </a:r>
            <a:r>
              <a:rPr sz="1600" dirty="0">
                <a:solidFill>
                  <a:srgbClr val="0F39E3"/>
                </a:solidFill>
                <a:latin typeface="Montserrat-Light"/>
                <a:cs typeface="Montserrat-Light"/>
              </a:rPr>
              <a:t>currently</a:t>
            </a:r>
            <a:r>
              <a:rPr sz="1600" spc="-25" dirty="0">
                <a:solidFill>
                  <a:srgbClr val="0F39E3"/>
                </a:solidFill>
                <a:latin typeface="Montserrat-Light"/>
                <a:cs typeface="Montserrat-Light"/>
              </a:rPr>
              <a:t> </a:t>
            </a:r>
            <a:r>
              <a:rPr sz="1600" dirty="0">
                <a:solidFill>
                  <a:srgbClr val="0F39E3"/>
                </a:solidFill>
                <a:latin typeface="Montserrat-Light"/>
                <a:cs typeface="Montserrat-Light"/>
              </a:rPr>
              <a:t>do</a:t>
            </a:r>
            <a:r>
              <a:rPr sz="1600" spc="-25" dirty="0">
                <a:solidFill>
                  <a:srgbClr val="0F39E3"/>
                </a:solidFill>
                <a:latin typeface="Montserrat-Light"/>
                <a:cs typeface="Montserrat-Light"/>
              </a:rPr>
              <a:t> </a:t>
            </a:r>
            <a:r>
              <a:rPr sz="1600" dirty="0">
                <a:solidFill>
                  <a:srgbClr val="0F39E3"/>
                </a:solidFill>
                <a:latin typeface="Montserrat-Light"/>
                <a:cs typeface="Montserrat-Light"/>
              </a:rPr>
              <a:t>in</a:t>
            </a:r>
            <a:r>
              <a:rPr sz="1600" b="1" spc="-25" dirty="0">
                <a:solidFill>
                  <a:srgbClr val="0F39E3"/>
                </a:solidFill>
                <a:latin typeface="Montserrat" pitchFamily="2" charset="77"/>
                <a:cs typeface="Montserrat-Light"/>
              </a:rPr>
              <a:t> </a:t>
            </a:r>
            <a:r>
              <a:rPr sz="1600" b="1" dirty="0">
                <a:solidFill>
                  <a:srgbClr val="0F39E3"/>
                </a:solidFill>
                <a:latin typeface="Montserrat" pitchFamily="2" charset="77"/>
                <a:cs typeface="Montserrat-Light"/>
              </a:rPr>
              <a:t>over</a:t>
            </a:r>
            <a:r>
              <a:rPr sz="1600" b="1" spc="-25" dirty="0">
                <a:solidFill>
                  <a:srgbClr val="0F39E3"/>
                </a:solidFill>
                <a:latin typeface="Montserrat" pitchFamily="2" charset="77"/>
                <a:cs typeface="Montserrat-Light"/>
              </a:rPr>
              <a:t> </a:t>
            </a:r>
            <a:r>
              <a:rPr lang="en-US" sz="1600" b="1" dirty="0">
                <a:solidFill>
                  <a:srgbClr val="0F39E3"/>
                </a:solidFill>
                <a:latin typeface="Montserrat" pitchFamily="2" charset="77"/>
                <a:cs typeface="Montserrat-Light"/>
              </a:rPr>
              <a:t>20 </a:t>
            </a:r>
            <a:r>
              <a:rPr sz="1600" b="1" dirty="0">
                <a:solidFill>
                  <a:srgbClr val="0F39E3"/>
                </a:solidFill>
                <a:latin typeface="Montserrat" pitchFamily="2" charset="77"/>
                <a:cs typeface="Montserrat-Light"/>
              </a:rPr>
              <a:t>countries</a:t>
            </a:r>
            <a:r>
              <a:rPr lang="en-US" sz="1600" dirty="0">
                <a:solidFill>
                  <a:srgbClr val="0F39E3"/>
                </a:solidFill>
                <a:latin typeface="Montserrat-Light"/>
                <a:cs typeface="Montserrat-Light"/>
              </a:rPr>
              <a:t>.</a:t>
            </a:r>
            <a:endParaRPr lang="en-US" sz="1600" spc="-25" dirty="0">
              <a:solidFill>
                <a:srgbClr val="0F39E3"/>
              </a:solidFill>
              <a:latin typeface="Montserrat-Light"/>
              <a:cs typeface="Montserrat-Light"/>
            </a:endParaRPr>
          </a:p>
        </p:txBody>
      </p:sp>
      <p:sp>
        <p:nvSpPr>
          <p:cNvPr id="6" name="object 6"/>
          <p:cNvSpPr/>
          <p:nvPr/>
        </p:nvSpPr>
        <p:spPr>
          <a:xfrm>
            <a:off x="12154867" y="0"/>
            <a:ext cx="7120706" cy="10693401"/>
          </a:xfrm>
          <a:custGeom>
            <a:avLst/>
            <a:gdLst/>
            <a:ahLst/>
            <a:cxnLst/>
            <a:rect l="l" t="t" r="r" b="b"/>
            <a:pathLst>
              <a:path w="7102475" h="10692130">
                <a:moveTo>
                  <a:pt x="7101890" y="0"/>
                </a:moveTo>
                <a:lnTo>
                  <a:pt x="0" y="0"/>
                </a:lnTo>
                <a:lnTo>
                  <a:pt x="0" y="10692003"/>
                </a:lnTo>
                <a:lnTo>
                  <a:pt x="7101890" y="10692003"/>
                </a:lnTo>
                <a:lnTo>
                  <a:pt x="7101890" y="0"/>
                </a:lnTo>
                <a:close/>
              </a:path>
            </a:pathLst>
          </a:custGeom>
          <a:solidFill>
            <a:srgbClr val="0F39E3">
              <a:alpha val="85000"/>
            </a:srgbClr>
          </a:solidFill>
        </p:spPr>
        <p:txBody>
          <a:bodyPr wrap="square" lIns="0" tIns="0" rIns="0" bIns="0" rtlCol="0"/>
          <a:lstStyle/>
          <a:p>
            <a:endParaRPr/>
          </a:p>
        </p:txBody>
      </p:sp>
      <p:sp>
        <p:nvSpPr>
          <p:cNvPr id="21" name="object 5">
            <a:extLst>
              <a:ext uri="{FF2B5EF4-FFF2-40B4-BE49-F238E27FC236}">
                <a16:creationId xmlns:a16="http://schemas.microsoft.com/office/drawing/2014/main" id="{6E642475-A7ED-1346-96E2-828A90630F84}"/>
              </a:ext>
            </a:extLst>
          </p:cNvPr>
          <p:cNvSpPr txBox="1"/>
          <p:nvPr/>
        </p:nvSpPr>
        <p:spPr>
          <a:xfrm>
            <a:off x="4815814" y="4383279"/>
            <a:ext cx="2897045" cy="813043"/>
          </a:xfrm>
          <a:prstGeom prst="rect">
            <a:avLst/>
          </a:prstGeom>
        </p:spPr>
        <p:txBody>
          <a:bodyPr vert="horz" wrap="square" lIns="0" tIns="12700" rIns="0" bIns="0" rtlCol="0">
            <a:spAutoFit/>
          </a:bodyPr>
          <a:lstStyle/>
          <a:p>
            <a:pPr marL="12700" marR="5080" algn="l">
              <a:spcBef>
                <a:spcPts val="100"/>
              </a:spcBef>
            </a:pPr>
            <a:r>
              <a:rPr lang="nl-NL" sz="2400" dirty="0">
                <a:solidFill>
                  <a:srgbClr val="EA5297"/>
                </a:solidFill>
                <a:latin typeface="Darker Grotesque Light" pitchFamily="2" charset="0"/>
                <a:cs typeface="Montserrat-Light"/>
              </a:rPr>
              <a:t>Headoffice International  </a:t>
            </a:r>
            <a:r>
              <a:rPr lang="nl-NL" sz="2800" dirty="0" err="1">
                <a:solidFill>
                  <a:srgbClr val="EA5297"/>
                </a:solidFill>
                <a:latin typeface="DM Serif Display" pitchFamily="2" charset="0"/>
                <a:cs typeface="Montserrat-Light"/>
              </a:rPr>
              <a:t>Antwerp</a:t>
            </a:r>
            <a:r>
              <a:rPr lang="nl-NL" sz="2800" dirty="0">
                <a:solidFill>
                  <a:srgbClr val="EA5297"/>
                </a:solidFill>
                <a:latin typeface="DM Serif Display" pitchFamily="2" charset="0"/>
                <a:cs typeface="Montserrat-Light"/>
              </a:rPr>
              <a:t> Belgium</a:t>
            </a:r>
          </a:p>
        </p:txBody>
      </p:sp>
      <p:grpSp>
        <p:nvGrpSpPr>
          <p:cNvPr id="50" name="Groep 49">
            <a:extLst>
              <a:ext uri="{FF2B5EF4-FFF2-40B4-BE49-F238E27FC236}">
                <a16:creationId xmlns:a16="http://schemas.microsoft.com/office/drawing/2014/main" id="{605F8A6E-A59B-9F45-8FCC-5F8F246F3944}"/>
              </a:ext>
            </a:extLst>
          </p:cNvPr>
          <p:cNvGrpSpPr/>
          <p:nvPr/>
        </p:nvGrpSpPr>
        <p:grpSpPr>
          <a:xfrm>
            <a:off x="17667196" y="491490"/>
            <a:ext cx="1139139" cy="326455"/>
            <a:chOff x="1029677" y="1260005"/>
            <a:chExt cx="3873755" cy="1110144"/>
          </a:xfrm>
        </p:grpSpPr>
        <p:sp>
          <p:nvSpPr>
            <p:cNvPr id="51" name="object 3">
              <a:extLst>
                <a:ext uri="{FF2B5EF4-FFF2-40B4-BE49-F238E27FC236}">
                  <a16:creationId xmlns:a16="http://schemas.microsoft.com/office/drawing/2014/main" id="{6E0EB665-87A5-9241-87F4-D7A43EA4E205}"/>
                </a:ext>
              </a:extLst>
            </p:cNvPr>
            <p:cNvSpPr/>
            <p:nvPr/>
          </p:nvSpPr>
          <p:spPr>
            <a:xfrm>
              <a:off x="2764917" y="1345261"/>
              <a:ext cx="626745" cy="721360"/>
            </a:xfrm>
            <a:custGeom>
              <a:avLst/>
              <a:gdLst/>
              <a:ahLst/>
              <a:cxnLst/>
              <a:rect l="l" t="t" r="r" b="b"/>
              <a:pathLst>
                <a:path w="626745" h="721360">
                  <a:moveTo>
                    <a:pt x="368376" y="0"/>
                  </a:moveTo>
                  <a:lnTo>
                    <a:pt x="319276" y="2688"/>
                  </a:lnTo>
                  <a:lnTo>
                    <a:pt x="272213" y="10755"/>
                  </a:lnTo>
                  <a:lnTo>
                    <a:pt x="227181" y="24201"/>
                  </a:lnTo>
                  <a:lnTo>
                    <a:pt x="184175" y="43027"/>
                  </a:lnTo>
                  <a:lnTo>
                    <a:pt x="144311" y="66969"/>
                  </a:lnTo>
                  <a:lnTo>
                    <a:pt x="108675" y="95653"/>
                  </a:lnTo>
                  <a:lnTo>
                    <a:pt x="77270" y="129084"/>
                  </a:lnTo>
                  <a:lnTo>
                    <a:pt x="50101" y="167271"/>
                  </a:lnTo>
                  <a:lnTo>
                    <a:pt x="28166" y="209919"/>
                  </a:lnTo>
                  <a:lnTo>
                    <a:pt x="12511" y="256711"/>
                  </a:lnTo>
                  <a:lnTo>
                    <a:pt x="3125" y="307646"/>
                  </a:lnTo>
                  <a:lnTo>
                    <a:pt x="0" y="362724"/>
                  </a:lnTo>
                  <a:lnTo>
                    <a:pt x="2867" y="418354"/>
                  </a:lnTo>
                  <a:lnTo>
                    <a:pt x="11469" y="469480"/>
                  </a:lnTo>
                  <a:lnTo>
                    <a:pt x="25808" y="516111"/>
                  </a:lnTo>
                  <a:lnTo>
                    <a:pt x="45885" y="558253"/>
                  </a:lnTo>
                  <a:lnTo>
                    <a:pt x="70833" y="595720"/>
                  </a:lnTo>
                  <a:lnTo>
                    <a:pt x="99844" y="628440"/>
                  </a:lnTo>
                  <a:lnTo>
                    <a:pt x="132917" y="656398"/>
                  </a:lnTo>
                  <a:lnTo>
                    <a:pt x="170052" y="679577"/>
                  </a:lnTo>
                  <a:lnTo>
                    <a:pt x="210326" y="697819"/>
                  </a:lnTo>
                  <a:lnTo>
                    <a:pt x="252810" y="710849"/>
                  </a:lnTo>
                  <a:lnTo>
                    <a:pt x="297502" y="718665"/>
                  </a:lnTo>
                  <a:lnTo>
                    <a:pt x="344398" y="721271"/>
                  </a:lnTo>
                  <a:lnTo>
                    <a:pt x="392816" y="718443"/>
                  </a:lnTo>
                  <a:lnTo>
                    <a:pt x="437888" y="709963"/>
                  </a:lnTo>
                  <a:lnTo>
                    <a:pt x="479613" y="695837"/>
                  </a:lnTo>
                  <a:lnTo>
                    <a:pt x="517994" y="676071"/>
                  </a:lnTo>
                  <a:lnTo>
                    <a:pt x="552313" y="651106"/>
                  </a:lnTo>
                  <a:lnTo>
                    <a:pt x="581869" y="621379"/>
                  </a:lnTo>
                  <a:lnTo>
                    <a:pt x="606663" y="586889"/>
                  </a:lnTo>
                  <a:lnTo>
                    <a:pt x="626694" y="547636"/>
                  </a:lnTo>
                  <a:lnTo>
                    <a:pt x="612571" y="536359"/>
                  </a:lnTo>
                  <a:lnTo>
                    <a:pt x="593339" y="558843"/>
                  </a:lnTo>
                  <a:lnTo>
                    <a:pt x="573749" y="578327"/>
                  </a:lnTo>
                  <a:lnTo>
                    <a:pt x="533526" y="608304"/>
                  </a:lnTo>
                  <a:lnTo>
                    <a:pt x="486230" y="626317"/>
                  </a:lnTo>
                  <a:lnTo>
                    <a:pt x="426237" y="632282"/>
                  </a:lnTo>
                  <a:lnTo>
                    <a:pt x="374778" y="627574"/>
                  </a:lnTo>
                  <a:lnTo>
                    <a:pt x="330455" y="613440"/>
                  </a:lnTo>
                  <a:lnTo>
                    <a:pt x="293268" y="589864"/>
                  </a:lnTo>
                  <a:lnTo>
                    <a:pt x="263220" y="556831"/>
                  </a:lnTo>
                  <a:lnTo>
                    <a:pt x="229365" y="485682"/>
                  </a:lnTo>
                  <a:lnTo>
                    <a:pt x="218786" y="442065"/>
                  </a:lnTo>
                  <a:lnTo>
                    <a:pt x="212440" y="393086"/>
                  </a:lnTo>
                  <a:lnTo>
                    <a:pt x="210324" y="338747"/>
                  </a:lnTo>
                  <a:lnTo>
                    <a:pt x="212212" y="276811"/>
                  </a:lnTo>
                  <a:lnTo>
                    <a:pt x="217877" y="221989"/>
                  </a:lnTo>
                  <a:lnTo>
                    <a:pt x="227324" y="174278"/>
                  </a:lnTo>
                  <a:lnTo>
                    <a:pt x="240557" y="133675"/>
                  </a:lnTo>
                  <a:lnTo>
                    <a:pt x="283654" y="67474"/>
                  </a:lnTo>
                  <a:lnTo>
                    <a:pt x="314575" y="44105"/>
                  </a:lnTo>
                  <a:lnTo>
                    <a:pt x="350350" y="30077"/>
                  </a:lnTo>
                  <a:lnTo>
                    <a:pt x="390982" y="25400"/>
                  </a:lnTo>
                  <a:lnTo>
                    <a:pt x="400992" y="25889"/>
                  </a:lnTo>
                  <a:lnTo>
                    <a:pt x="434549" y="44980"/>
                  </a:lnTo>
                  <a:lnTo>
                    <a:pt x="443182" y="87342"/>
                  </a:lnTo>
                  <a:lnTo>
                    <a:pt x="440620" y="120915"/>
                  </a:lnTo>
                  <a:lnTo>
                    <a:pt x="439996" y="133586"/>
                  </a:lnTo>
                  <a:lnTo>
                    <a:pt x="443814" y="185179"/>
                  </a:lnTo>
                  <a:lnTo>
                    <a:pt x="458633" y="223982"/>
                  </a:lnTo>
                  <a:lnTo>
                    <a:pt x="483690" y="252916"/>
                  </a:lnTo>
                  <a:lnTo>
                    <a:pt x="536371" y="269557"/>
                  </a:lnTo>
                  <a:lnTo>
                    <a:pt x="554535" y="268196"/>
                  </a:lnTo>
                  <a:lnTo>
                    <a:pt x="598462" y="247738"/>
                  </a:lnTo>
                  <a:lnTo>
                    <a:pt x="620939" y="204954"/>
                  </a:lnTo>
                  <a:lnTo>
                    <a:pt x="622439" y="186321"/>
                  </a:lnTo>
                  <a:lnTo>
                    <a:pt x="620588" y="163237"/>
                  </a:lnTo>
                  <a:lnTo>
                    <a:pt x="605766" y="118413"/>
                  </a:lnTo>
                  <a:lnTo>
                    <a:pt x="576300" y="76166"/>
                  </a:lnTo>
                  <a:lnTo>
                    <a:pt x="533254" y="41235"/>
                  </a:lnTo>
                  <a:lnTo>
                    <a:pt x="476879" y="15092"/>
                  </a:lnTo>
                  <a:lnTo>
                    <a:pt x="407717" y="1678"/>
                  </a:lnTo>
                  <a:lnTo>
                    <a:pt x="368376" y="0"/>
                  </a:lnTo>
                  <a:close/>
                </a:path>
              </a:pathLst>
            </a:custGeom>
            <a:solidFill>
              <a:srgbClr val="0033EB"/>
            </a:solidFill>
          </p:spPr>
          <p:txBody>
            <a:bodyPr wrap="square" lIns="0" tIns="0" rIns="0" bIns="0" rtlCol="0"/>
            <a:lstStyle/>
            <a:p>
              <a:endParaRPr/>
            </a:p>
          </p:txBody>
        </p:sp>
        <p:sp>
          <p:nvSpPr>
            <p:cNvPr id="52" name="object 4">
              <a:extLst>
                <a:ext uri="{FF2B5EF4-FFF2-40B4-BE49-F238E27FC236}">
                  <a16:creationId xmlns:a16="http://schemas.microsoft.com/office/drawing/2014/main" id="{C2BD99DF-716A-8749-A730-F2EA634A7248}"/>
                </a:ext>
              </a:extLst>
            </p:cNvPr>
            <p:cNvSpPr/>
            <p:nvPr/>
          </p:nvSpPr>
          <p:spPr>
            <a:xfrm>
              <a:off x="3460712" y="1345259"/>
              <a:ext cx="1442720" cy="1024890"/>
            </a:xfrm>
            <a:custGeom>
              <a:avLst/>
              <a:gdLst/>
              <a:ahLst/>
              <a:cxnLst/>
              <a:rect l="l" t="t" r="r" b="b"/>
              <a:pathLst>
                <a:path w="1442720" h="1024889">
                  <a:moveTo>
                    <a:pt x="688784" y="647827"/>
                  </a:moveTo>
                  <a:lnTo>
                    <a:pt x="676071" y="636549"/>
                  </a:lnTo>
                  <a:lnTo>
                    <a:pt x="645033" y="636549"/>
                  </a:lnTo>
                  <a:lnTo>
                    <a:pt x="619099" y="632587"/>
                  </a:lnTo>
                  <a:lnTo>
                    <a:pt x="600570" y="620687"/>
                  </a:lnTo>
                  <a:lnTo>
                    <a:pt x="596036" y="612571"/>
                  </a:lnTo>
                  <a:lnTo>
                    <a:pt x="589457" y="600837"/>
                  </a:lnTo>
                  <a:lnTo>
                    <a:pt x="585749" y="573049"/>
                  </a:lnTo>
                  <a:lnTo>
                    <a:pt x="585749" y="343001"/>
                  </a:lnTo>
                  <a:lnTo>
                    <a:pt x="585660" y="259702"/>
                  </a:lnTo>
                  <a:lnTo>
                    <a:pt x="581469" y="196786"/>
                  </a:lnTo>
                  <a:lnTo>
                    <a:pt x="568642" y="142049"/>
                  </a:lnTo>
                  <a:lnTo>
                    <a:pt x="547255" y="96926"/>
                  </a:lnTo>
                  <a:lnTo>
                    <a:pt x="517309" y="61417"/>
                  </a:lnTo>
                  <a:lnTo>
                    <a:pt x="479501" y="34544"/>
                  </a:lnTo>
                  <a:lnTo>
                    <a:pt x="468045" y="29654"/>
                  </a:lnTo>
                  <a:lnTo>
                    <a:pt x="434555" y="15354"/>
                  </a:lnTo>
                  <a:lnTo>
                    <a:pt x="382447" y="3835"/>
                  </a:lnTo>
                  <a:lnTo>
                    <a:pt x="323202" y="0"/>
                  </a:lnTo>
                  <a:lnTo>
                    <a:pt x="285115" y="1231"/>
                  </a:lnTo>
                  <a:lnTo>
                    <a:pt x="213118" y="11125"/>
                  </a:lnTo>
                  <a:lnTo>
                    <a:pt x="147713" y="30911"/>
                  </a:lnTo>
                  <a:lnTo>
                    <a:pt x="94437" y="60540"/>
                  </a:lnTo>
                  <a:lnTo>
                    <a:pt x="55092" y="99961"/>
                  </a:lnTo>
                  <a:lnTo>
                    <a:pt x="34975" y="148666"/>
                  </a:lnTo>
                  <a:lnTo>
                    <a:pt x="32461" y="176466"/>
                  </a:lnTo>
                  <a:lnTo>
                    <a:pt x="33959" y="194564"/>
                  </a:lnTo>
                  <a:lnTo>
                    <a:pt x="56489" y="237134"/>
                  </a:lnTo>
                  <a:lnTo>
                    <a:pt x="99606" y="258292"/>
                  </a:lnTo>
                  <a:lnTo>
                    <a:pt x="117157" y="259702"/>
                  </a:lnTo>
                  <a:lnTo>
                    <a:pt x="136118" y="257937"/>
                  </a:lnTo>
                  <a:lnTo>
                    <a:pt x="183489" y="231457"/>
                  </a:lnTo>
                  <a:lnTo>
                    <a:pt x="204292" y="195135"/>
                  </a:lnTo>
                  <a:lnTo>
                    <a:pt x="213156" y="142544"/>
                  </a:lnTo>
                  <a:lnTo>
                    <a:pt x="215963" y="127012"/>
                  </a:lnTo>
                  <a:lnTo>
                    <a:pt x="225132" y="81356"/>
                  </a:lnTo>
                  <a:lnTo>
                    <a:pt x="252133" y="41986"/>
                  </a:lnTo>
                  <a:lnTo>
                    <a:pt x="295008" y="29654"/>
                  </a:lnTo>
                  <a:lnTo>
                    <a:pt x="318071" y="32080"/>
                  </a:lnTo>
                  <a:lnTo>
                    <a:pt x="354406" y="51473"/>
                  </a:lnTo>
                  <a:lnTo>
                    <a:pt x="377863" y="91440"/>
                  </a:lnTo>
                  <a:lnTo>
                    <a:pt x="389521" y="158826"/>
                  </a:lnTo>
                  <a:lnTo>
                    <a:pt x="390969" y="203225"/>
                  </a:lnTo>
                  <a:lnTo>
                    <a:pt x="390969" y="314769"/>
                  </a:lnTo>
                  <a:lnTo>
                    <a:pt x="390969" y="343001"/>
                  </a:lnTo>
                  <a:lnTo>
                    <a:pt x="390969" y="580072"/>
                  </a:lnTo>
                  <a:lnTo>
                    <a:pt x="374611" y="593305"/>
                  </a:lnTo>
                  <a:lnTo>
                    <a:pt x="332397" y="621753"/>
                  </a:lnTo>
                  <a:lnTo>
                    <a:pt x="293370" y="634301"/>
                  </a:lnTo>
                  <a:lnTo>
                    <a:pt x="279463" y="635127"/>
                  </a:lnTo>
                  <a:lnTo>
                    <a:pt x="261124" y="633323"/>
                  </a:lnTo>
                  <a:lnTo>
                    <a:pt x="214541" y="606221"/>
                  </a:lnTo>
                  <a:lnTo>
                    <a:pt x="194437" y="570064"/>
                  </a:lnTo>
                  <a:lnTo>
                    <a:pt x="187756" y="519404"/>
                  </a:lnTo>
                  <a:lnTo>
                    <a:pt x="190182" y="487273"/>
                  </a:lnTo>
                  <a:lnTo>
                    <a:pt x="209575" y="433285"/>
                  </a:lnTo>
                  <a:lnTo>
                    <a:pt x="247573" y="392785"/>
                  </a:lnTo>
                  <a:lnTo>
                    <a:pt x="299453" y="364210"/>
                  </a:lnTo>
                  <a:lnTo>
                    <a:pt x="339191" y="352882"/>
                  </a:lnTo>
                  <a:lnTo>
                    <a:pt x="347560" y="351472"/>
                  </a:lnTo>
                  <a:lnTo>
                    <a:pt x="355409" y="350050"/>
                  </a:lnTo>
                  <a:lnTo>
                    <a:pt x="390969" y="343001"/>
                  </a:lnTo>
                  <a:lnTo>
                    <a:pt x="390969" y="314769"/>
                  </a:lnTo>
                  <a:lnTo>
                    <a:pt x="280885" y="334492"/>
                  </a:lnTo>
                  <a:lnTo>
                    <a:pt x="225831" y="346887"/>
                  </a:lnTo>
                  <a:lnTo>
                    <a:pt x="176999" y="361492"/>
                  </a:lnTo>
                  <a:lnTo>
                    <a:pt x="134378" y="378282"/>
                  </a:lnTo>
                  <a:lnTo>
                    <a:pt x="97967" y="397281"/>
                  </a:lnTo>
                  <a:lnTo>
                    <a:pt x="38112" y="447027"/>
                  </a:lnTo>
                  <a:lnTo>
                    <a:pt x="4241" y="508114"/>
                  </a:lnTo>
                  <a:lnTo>
                    <a:pt x="0" y="540626"/>
                  </a:lnTo>
                  <a:lnTo>
                    <a:pt x="3492" y="581825"/>
                  </a:lnTo>
                  <a:lnTo>
                    <a:pt x="31369" y="648843"/>
                  </a:lnTo>
                  <a:lnTo>
                    <a:pt x="85267" y="695058"/>
                  </a:lnTo>
                  <a:lnTo>
                    <a:pt x="154089" y="718362"/>
                  </a:lnTo>
                  <a:lnTo>
                    <a:pt x="193357" y="721271"/>
                  </a:lnTo>
                  <a:lnTo>
                    <a:pt x="227025" y="719289"/>
                  </a:lnTo>
                  <a:lnTo>
                    <a:pt x="284543" y="703402"/>
                  </a:lnTo>
                  <a:lnTo>
                    <a:pt x="330504" y="672782"/>
                  </a:lnTo>
                  <a:lnTo>
                    <a:pt x="373049" y="635127"/>
                  </a:lnTo>
                  <a:lnTo>
                    <a:pt x="373938" y="634301"/>
                  </a:lnTo>
                  <a:lnTo>
                    <a:pt x="395236" y="612571"/>
                  </a:lnTo>
                  <a:lnTo>
                    <a:pt x="402399" y="635368"/>
                  </a:lnTo>
                  <a:lnTo>
                    <a:pt x="412673" y="655802"/>
                  </a:lnTo>
                  <a:lnTo>
                    <a:pt x="442493" y="689521"/>
                  </a:lnTo>
                  <a:lnTo>
                    <a:pt x="485013" y="711212"/>
                  </a:lnTo>
                  <a:lnTo>
                    <a:pt x="540588" y="718439"/>
                  </a:lnTo>
                  <a:lnTo>
                    <a:pt x="567893" y="717296"/>
                  </a:lnTo>
                  <a:lnTo>
                    <a:pt x="612711" y="708101"/>
                  </a:lnTo>
                  <a:lnTo>
                    <a:pt x="660742" y="677875"/>
                  </a:lnTo>
                  <a:lnTo>
                    <a:pt x="675081" y="663829"/>
                  </a:lnTo>
                  <a:lnTo>
                    <a:pt x="688784" y="647827"/>
                  </a:lnTo>
                  <a:close/>
                </a:path>
                <a:path w="1442720" h="1024889">
                  <a:moveTo>
                    <a:pt x="1442478" y="357124"/>
                  </a:moveTo>
                  <a:lnTo>
                    <a:pt x="1440497" y="301929"/>
                  </a:lnTo>
                  <a:lnTo>
                    <a:pt x="1434566" y="251180"/>
                  </a:lnTo>
                  <a:lnTo>
                    <a:pt x="1424660" y="204851"/>
                  </a:lnTo>
                  <a:lnTo>
                    <a:pt x="1410804" y="162953"/>
                  </a:lnTo>
                  <a:lnTo>
                    <a:pt x="1392986" y="125488"/>
                  </a:lnTo>
                  <a:lnTo>
                    <a:pt x="1371206" y="92417"/>
                  </a:lnTo>
                  <a:lnTo>
                    <a:pt x="1340700" y="59169"/>
                  </a:lnTo>
                  <a:lnTo>
                    <a:pt x="1306169" y="33299"/>
                  </a:lnTo>
                  <a:lnTo>
                    <a:pt x="1267637" y="14808"/>
                  </a:lnTo>
                  <a:lnTo>
                    <a:pt x="1229372" y="4826"/>
                  </a:lnTo>
                  <a:lnTo>
                    <a:pt x="1229372" y="362724"/>
                  </a:lnTo>
                  <a:lnTo>
                    <a:pt x="1227709" y="427164"/>
                  </a:lnTo>
                  <a:lnTo>
                    <a:pt x="1222717" y="483793"/>
                  </a:lnTo>
                  <a:lnTo>
                    <a:pt x="1214386" y="532638"/>
                  </a:lnTo>
                  <a:lnTo>
                    <a:pt x="1202715" y="573671"/>
                  </a:lnTo>
                  <a:lnTo>
                    <a:pt x="1165110" y="639013"/>
                  </a:lnTo>
                  <a:lnTo>
                    <a:pt x="1109002" y="675741"/>
                  </a:lnTo>
                  <a:lnTo>
                    <a:pt x="1075537" y="680326"/>
                  </a:lnTo>
                  <a:lnTo>
                    <a:pt x="1045006" y="678916"/>
                  </a:lnTo>
                  <a:lnTo>
                    <a:pt x="1015542" y="674687"/>
                  </a:lnTo>
                  <a:lnTo>
                    <a:pt x="987132" y="667639"/>
                  </a:lnTo>
                  <a:lnTo>
                    <a:pt x="959764" y="657771"/>
                  </a:lnTo>
                  <a:lnTo>
                    <a:pt x="959764" y="88900"/>
                  </a:lnTo>
                  <a:lnTo>
                    <a:pt x="1020470" y="63525"/>
                  </a:lnTo>
                  <a:lnTo>
                    <a:pt x="1075537" y="55054"/>
                  </a:lnTo>
                  <a:lnTo>
                    <a:pt x="1110729" y="59334"/>
                  </a:lnTo>
                  <a:lnTo>
                    <a:pt x="1167904" y="93548"/>
                  </a:lnTo>
                  <a:lnTo>
                    <a:pt x="1204087" y="154978"/>
                  </a:lnTo>
                  <a:lnTo>
                    <a:pt x="1215136" y="194640"/>
                  </a:lnTo>
                  <a:lnTo>
                    <a:pt x="1223048" y="242481"/>
                  </a:lnTo>
                  <a:lnTo>
                    <a:pt x="1227785" y="298513"/>
                  </a:lnTo>
                  <a:lnTo>
                    <a:pt x="1229372" y="362724"/>
                  </a:lnTo>
                  <a:lnTo>
                    <a:pt x="1229372" y="4826"/>
                  </a:lnTo>
                  <a:lnTo>
                    <a:pt x="1225105" y="3708"/>
                  </a:lnTo>
                  <a:lnTo>
                    <a:pt x="1178560" y="0"/>
                  </a:lnTo>
                  <a:lnTo>
                    <a:pt x="1148435" y="977"/>
                  </a:lnTo>
                  <a:lnTo>
                    <a:pt x="1089507" y="8737"/>
                  </a:lnTo>
                  <a:lnTo>
                    <a:pt x="1032789" y="24117"/>
                  </a:lnTo>
                  <a:lnTo>
                    <a:pt x="980922" y="45999"/>
                  </a:lnTo>
                  <a:lnTo>
                    <a:pt x="956970" y="59321"/>
                  </a:lnTo>
                  <a:lnTo>
                    <a:pt x="944257" y="15544"/>
                  </a:lnTo>
                  <a:lnTo>
                    <a:pt x="930173" y="1409"/>
                  </a:lnTo>
                  <a:lnTo>
                    <a:pt x="690206" y="83299"/>
                  </a:lnTo>
                  <a:lnTo>
                    <a:pt x="690206" y="97421"/>
                  </a:lnTo>
                  <a:lnTo>
                    <a:pt x="709955" y="101600"/>
                  </a:lnTo>
                  <a:lnTo>
                    <a:pt x="722960" y="105067"/>
                  </a:lnTo>
                  <a:lnTo>
                    <a:pt x="753414" y="131546"/>
                  </a:lnTo>
                  <a:lnTo>
                    <a:pt x="759383" y="169367"/>
                  </a:lnTo>
                  <a:lnTo>
                    <a:pt x="759383" y="937196"/>
                  </a:lnTo>
                  <a:lnTo>
                    <a:pt x="746315" y="980948"/>
                  </a:lnTo>
                  <a:lnTo>
                    <a:pt x="707161" y="1004951"/>
                  </a:lnTo>
                  <a:lnTo>
                    <a:pt x="690206" y="1010551"/>
                  </a:lnTo>
                  <a:lnTo>
                    <a:pt x="690206" y="1024674"/>
                  </a:lnTo>
                  <a:lnTo>
                    <a:pt x="1033208" y="1024674"/>
                  </a:lnTo>
                  <a:lnTo>
                    <a:pt x="1033208" y="1010551"/>
                  </a:lnTo>
                  <a:lnTo>
                    <a:pt x="1006386" y="1003541"/>
                  </a:lnTo>
                  <a:lnTo>
                    <a:pt x="984135" y="993838"/>
                  </a:lnTo>
                  <a:lnTo>
                    <a:pt x="968260" y="978827"/>
                  </a:lnTo>
                  <a:lnTo>
                    <a:pt x="958748" y="958532"/>
                  </a:lnTo>
                  <a:lnTo>
                    <a:pt x="955586" y="932929"/>
                  </a:lnTo>
                  <a:lnTo>
                    <a:pt x="955586" y="688771"/>
                  </a:lnTo>
                  <a:lnTo>
                    <a:pt x="995883" y="702995"/>
                  </a:lnTo>
                  <a:lnTo>
                    <a:pt x="1040599" y="713155"/>
                  </a:lnTo>
                  <a:lnTo>
                    <a:pt x="1089723" y="719251"/>
                  </a:lnTo>
                  <a:lnTo>
                    <a:pt x="1143266" y="721271"/>
                  </a:lnTo>
                  <a:lnTo>
                    <a:pt x="1197724" y="717372"/>
                  </a:lnTo>
                  <a:lnTo>
                    <a:pt x="1247038" y="705688"/>
                  </a:lnTo>
                  <a:lnTo>
                    <a:pt x="1285367" y="688771"/>
                  </a:lnTo>
                  <a:lnTo>
                    <a:pt x="1291221" y="686193"/>
                  </a:lnTo>
                  <a:lnTo>
                    <a:pt x="1299616" y="680326"/>
                  </a:lnTo>
                  <a:lnTo>
                    <a:pt x="1330274" y="658914"/>
                  </a:lnTo>
                  <a:lnTo>
                    <a:pt x="1364183" y="623849"/>
                  </a:lnTo>
                  <a:lnTo>
                    <a:pt x="1388122" y="589394"/>
                  </a:lnTo>
                  <a:lnTo>
                    <a:pt x="1407693" y="550938"/>
                  </a:lnTo>
                  <a:lnTo>
                    <a:pt x="1422920" y="508482"/>
                  </a:lnTo>
                  <a:lnTo>
                    <a:pt x="1433791" y="462026"/>
                  </a:lnTo>
                  <a:lnTo>
                    <a:pt x="1440307" y="411581"/>
                  </a:lnTo>
                  <a:lnTo>
                    <a:pt x="1442478" y="357124"/>
                  </a:lnTo>
                  <a:close/>
                </a:path>
              </a:pathLst>
            </a:custGeom>
            <a:solidFill>
              <a:srgbClr val="0033EB"/>
            </a:solidFill>
          </p:spPr>
          <p:txBody>
            <a:bodyPr wrap="square" lIns="0" tIns="0" rIns="0" bIns="0" rtlCol="0"/>
            <a:lstStyle/>
            <a:p>
              <a:endParaRPr/>
            </a:p>
          </p:txBody>
        </p:sp>
        <p:sp>
          <p:nvSpPr>
            <p:cNvPr id="53" name="object 5">
              <a:extLst>
                <a:ext uri="{FF2B5EF4-FFF2-40B4-BE49-F238E27FC236}">
                  <a16:creationId xmlns:a16="http://schemas.microsoft.com/office/drawing/2014/main" id="{7756E1FA-A3C1-6D4D-83F8-1C4F6DFCFB28}"/>
                </a:ext>
              </a:extLst>
            </p:cNvPr>
            <p:cNvSpPr/>
            <p:nvPr/>
          </p:nvSpPr>
          <p:spPr>
            <a:xfrm>
              <a:off x="1029677" y="1328625"/>
              <a:ext cx="651510" cy="739140"/>
            </a:xfrm>
            <a:custGeom>
              <a:avLst/>
              <a:gdLst/>
              <a:ahLst/>
              <a:cxnLst/>
              <a:rect l="l" t="t" r="r" b="b"/>
              <a:pathLst>
                <a:path w="651510" h="739139">
                  <a:moveTo>
                    <a:pt x="334302" y="0"/>
                  </a:moveTo>
                  <a:lnTo>
                    <a:pt x="282059" y="3271"/>
                  </a:lnTo>
                  <a:lnTo>
                    <a:pt x="233975" y="13054"/>
                  </a:lnTo>
                  <a:lnTo>
                    <a:pt x="190219" y="29301"/>
                  </a:lnTo>
                  <a:lnTo>
                    <a:pt x="150964" y="51968"/>
                  </a:lnTo>
                  <a:lnTo>
                    <a:pt x="116216" y="79833"/>
                  </a:lnTo>
                  <a:lnTo>
                    <a:pt x="85944" y="111691"/>
                  </a:lnTo>
                  <a:lnTo>
                    <a:pt x="60239" y="147428"/>
                  </a:lnTo>
                  <a:lnTo>
                    <a:pt x="39192" y="186931"/>
                  </a:lnTo>
                  <a:lnTo>
                    <a:pt x="22751" y="228778"/>
                  </a:lnTo>
                  <a:lnTo>
                    <a:pt x="10714" y="271781"/>
                  </a:lnTo>
                  <a:lnTo>
                    <a:pt x="3118" y="315777"/>
                  </a:lnTo>
                  <a:lnTo>
                    <a:pt x="0" y="360603"/>
                  </a:lnTo>
                  <a:lnTo>
                    <a:pt x="1516" y="406515"/>
                  </a:lnTo>
                  <a:lnTo>
                    <a:pt x="7834" y="451910"/>
                  </a:lnTo>
                  <a:lnTo>
                    <a:pt x="18922" y="496638"/>
                  </a:lnTo>
                  <a:lnTo>
                    <a:pt x="34747" y="540550"/>
                  </a:lnTo>
                  <a:lnTo>
                    <a:pt x="55435" y="582242"/>
                  </a:lnTo>
                  <a:lnTo>
                    <a:pt x="81013" y="620047"/>
                  </a:lnTo>
                  <a:lnTo>
                    <a:pt x="111381" y="653844"/>
                  </a:lnTo>
                  <a:lnTo>
                    <a:pt x="146443" y="683513"/>
                  </a:lnTo>
                  <a:lnTo>
                    <a:pt x="186340" y="707753"/>
                  </a:lnTo>
                  <a:lnTo>
                    <a:pt x="231057" y="725133"/>
                  </a:lnTo>
                  <a:lnTo>
                    <a:pt x="280431" y="735600"/>
                  </a:lnTo>
                  <a:lnTo>
                    <a:pt x="334302" y="739101"/>
                  </a:lnTo>
                  <a:lnTo>
                    <a:pt x="391187" y="734936"/>
                  </a:lnTo>
                  <a:lnTo>
                    <a:pt x="444379" y="722479"/>
                  </a:lnTo>
                  <a:lnTo>
                    <a:pt x="493704" y="701784"/>
                  </a:lnTo>
                  <a:lnTo>
                    <a:pt x="519250" y="685495"/>
                  </a:lnTo>
                  <a:lnTo>
                    <a:pt x="334302" y="685495"/>
                  </a:lnTo>
                  <a:lnTo>
                    <a:pt x="283542" y="681942"/>
                  </a:lnTo>
                  <a:lnTo>
                    <a:pt x="237560" y="671311"/>
                  </a:lnTo>
                  <a:lnTo>
                    <a:pt x="196446" y="653643"/>
                  </a:lnTo>
                  <a:lnTo>
                    <a:pt x="160290" y="628982"/>
                  </a:lnTo>
                  <a:lnTo>
                    <a:pt x="129184" y="597369"/>
                  </a:lnTo>
                  <a:lnTo>
                    <a:pt x="103709" y="560150"/>
                  </a:lnTo>
                  <a:lnTo>
                    <a:pt x="83739" y="517902"/>
                  </a:lnTo>
                  <a:lnTo>
                    <a:pt x="69304" y="470725"/>
                  </a:lnTo>
                  <a:lnTo>
                    <a:pt x="60435" y="418720"/>
                  </a:lnTo>
                  <a:lnTo>
                    <a:pt x="57162" y="361988"/>
                  </a:lnTo>
                  <a:lnTo>
                    <a:pt x="650976" y="361988"/>
                  </a:lnTo>
                  <a:lnTo>
                    <a:pt x="650865" y="344093"/>
                  </a:lnTo>
                  <a:lnTo>
                    <a:pt x="650533" y="333144"/>
                  </a:lnTo>
                  <a:lnTo>
                    <a:pt x="649985" y="324432"/>
                  </a:lnTo>
                  <a:lnTo>
                    <a:pt x="649224" y="318020"/>
                  </a:lnTo>
                  <a:lnTo>
                    <a:pt x="648589" y="313651"/>
                  </a:lnTo>
                  <a:lnTo>
                    <a:pt x="63055" y="313651"/>
                  </a:lnTo>
                  <a:lnTo>
                    <a:pt x="73918" y="259848"/>
                  </a:lnTo>
                  <a:lnTo>
                    <a:pt x="91654" y="210843"/>
                  </a:lnTo>
                  <a:lnTo>
                    <a:pt x="116188" y="166799"/>
                  </a:lnTo>
                  <a:lnTo>
                    <a:pt x="147447" y="127876"/>
                  </a:lnTo>
                  <a:lnTo>
                    <a:pt x="185667" y="95463"/>
                  </a:lnTo>
                  <a:lnTo>
                    <a:pt x="229658" y="72236"/>
                  </a:lnTo>
                  <a:lnTo>
                    <a:pt x="279258" y="58255"/>
                  </a:lnTo>
                  <a:lnTo>
                    <a:pt x="334302" y="53581"/>
                  </a:lnTo>
                  <a:lnTo>
                    <a:pt x="510456" y="53581"/>
                  </a:lnTo>
                  <a:lnTo>
                    <a:pt x="474984" y="31705"/>
                  </a:lnTo>
                  <a:lnTo>
                    <a:pt x="431561" y="14116"/>
                  </a:lnTo>
                  <a:lnTo>
                    <a:pt x="384636" y="3535"/>
                  </a:lnTo>
                  <a:lnTo>
                    <a:pt x="334302" y="0"/>
                  </a:lnTo>
                  <a:close/>
                </a:path>
                <a:path w="651510" h="739139">
                  <a:moveTo>
                    <a:pt x="650341" y="491655"/>
                  </a:moveTo>
                  <a:lnTo>
                    <a:pt x="592963" y="491655"/>
                  </a:lnTo>
                  <a:lnTo>
                    <a:pt x="592175" y="495503"/>
                  </a:lnTo>
                  <a:lnTo>
                    <a:pt x="580134" y="537107"/>
                  </a:lnTo>
                  <a:lnTo>
                    <a:pt x="561265" y="574209"/>
                  </a:lnTo>
                  <a:lnTo>
                    <a:pt x="535645" y="606690"/>
                  </a:lnTo>
                  <a:lnTo>
                    <a:pt x="503351" y="634428"/>
                  </a:lnTo>
                  <a:lnTo>
                    <a:pt x="465897" y="656702"/>
                  </a:lnTo>
                  <a:lnTo>
                    <a:pt x="425142" y="672668"/>
                  </a:lnTo>
                  <a:lnTo>
                    <a:pt x="381229" y="682280"/>
                  </a:lnTo>
                  <a:lnTo>
                    <a:pt x="334302" y="685495"/>
                  </a:lnTo>
                  <a:lnTo>
                    <a:pt x="519250" y="685495"/>
                  </a:lnTo>
                  <a:lnTo>
                    <a:pt x="578316" y="637135"/>
                  </a:lnTo>
                  <a:lnTo>
                    <a:pt x="609846" y="595864"/>
                  </a:lnTo>
                  <a:lnTo>
                    <a:pt x="633476" y="549251"/>
                  </a:lnTo>
                  <a:lnTo>
                    <a:pt x="649109" y="497446"/>
                  </a:lnTo>
                  <a:lnTo>
                    <a:pt x="650341" y="491655"/>
                  </a:lnTo>
                  <a:close/>
                </a:path>
                <a:path w="651510" h="739139">
                  <a:moveTo>
                    <a:pt x="510456" y="53581"/>
                  </a:moveTo>
                  <a:lnTo>
                    <a:pt x="334302" y="53581"/>
                  </a:lnTo>
                  <a:lnTo>
                    <a:pt x="376290" y="56347"/>
                  </a:lnTo>
                  <a:lnTo>
                    <a:pt x="414405" y="64620"/>
                  </a:lnTo>
                  <a:lnTo>
                    <a:pt x="478497" y="97548"/>
                  </a:lnTo>
                  <a:lnTo>
                    <a:pt x="527634" y="146076"/>
                  </a:lnTo>
                  <a:lnTo>
                    <a:pt x="562559" y="203187"/>
                  </a:lnTo>
                  <a:lnTo>
                    <a:pt x="583112" y="260281"/>
                  </a:lnTo>
                  <a:lnTo>
                    <a:pt x="591883" y="313651"/>
                  </a:lnTo>
                  <a:lnTo>
                    <a:pt x="648589" y="313651"/>
                  </a:lnTo>
                  <a:lnTo>
                    <a:pt x="641278" y="263301"/>
                  </a:lnTo>
                  <a:lnTo>
                    <a:pt x="627436" y="212813"/>
                  </a:lnTo>
                  <a:lnTo>
                    <a:pt x="607738" y="166657"/>
                  </a:lnTo>
                  <a:lnTo>
                    <a:pt x="582225" y="124937"/>
                  </a:lnTo>
                  <a:lnTo>
                    <a:pt x="550938" y="87756"/>
                  </a:lnTo>
                  <a:lnTo>
                    <a:pt x="514808" y="56265"/>
                  </a:lnTo>
                  <a:lnTo>
                    <a:pt x="510456" y="53581"/>
                  </a:lnTo>
                  <a:close/>
                </a:path>
              </a:pathLst>
            </a:custGeom>
            <a:solidFill>
              <a:srgbClr val="0033EB"/>
            </a:solidFill>
          </p:spPr>
          <p:txBody>
            <a:bodyPr wrap="square" lIns="0" tIns="0" rIns="0" bIns="0" rtlCol="0"/>
            <a:lstStyle/>
            <a:p>
              <a:endParaRPr/>
            </a:p>
          </p:txBody>
        </p:sp>
        <p:sp>
          <p:nvSpPr>
            <p:cNvPr id="54" name="object 6">
              <a:extLst>
                <a:ext uri="{FF2B5EF4-FFF2-40B4-BE49-F238E27FC236}">
                  <a16:creationId xmlns:a16="http://schemas.microsoft.com/office/drawing/2014/main" id="{C5055951-7213-5E49-BF84-5C25241C3F3C}"/>
                </a:ext>
              </a:extLst>
            </p:cNvPr>
            <p:cNvSpPr/>
            <p:nvPr/>
          </p:nvSpPr>
          <p:spPr>
            <a:xfrm>
              <a:off x="1792682" y="1260005"/>
              <a:ext cx="880110" cy="880110"/>
            </a:xfrm>
            <a:custGeom>
              <a:avLst/>
              <a:gdLst/>
              <a:ahLst/>
              <a:cxnLst/>
              <a:rect l="l" t="t" r="r" b="b"/>
              <a:pathLst>
                <a:path w="880110" h="880110">
                  <a:moveTo>
                    <a:pt x="690651" y="0"/>
                  </a:moveTo>
                  <a:lnTo>
                    <a:pt x="439991" y="250672"/>
                  </a:lnTo>
                  <a:lnTo>
                    <a:pt x="189318" y="0"/>
                  </a:lnTo>
                  <a:lnTo>
                    <a:pt x="0" y="189318"/>
                  </a:lnTo>
                  <a:lnTo>
                    <a:pt x="250659" y="439978"/>
                  </a:lnTo>
                  <a:lnTo>
                    <a:pt x="0" y="690651"/>
                  </a:lnTo>
                  <a:lnTo>
                    <a:pt x="189318" y="879970"/>
                  </a:lnTo>
                  <a:lnTo>
                    <a:pt x="439991" y="629310"/>
                  </a:lnTo>
                  <a:lnTo>
                    <a:pt x="690651" y="879970"/>
                  </a:lnTo>
                  <a:lnTo>
                    <a:pt x="879970" y="690651"/>
                  </a:lnTo>
                  <a:lnTo>
                    <a:pt x="629310" y="439978"/>
                  </a:lnTo>
                  <a:lnTo>
                    <a:pt x="879970" y="189318"/>
                  </a:lnTo>
                  <a:lnTo>
                    <a:pt x="690651" y="0"/>
                  </a:lnTo>
                  <a:close/>
                </a:path>
              </a:pathLst>
            </a:custGeom>
            <a:solidFill>
              <a:srgbClr val="0033EB"/>
            </a:solidFill>
          </p:spPr>
          <p:txBody>
            <a:bodyPr wrap="square" lIns="0" tIns="0" rIns="0" bIns="0" rtlCol="0"/>
            <a:lstStyle/>
            <a:p>
              <a:endParaRPr/>
            </a:p>
          </p:txBody>
        </p:sp>
      </p:grpSp>
      <p:pic>
        <p:nvPicPr>
          <p:cNvPr id="56" name="Afbeelding 55">
            <a:extLst>
              <a:ext uri="{FF2B5EF4-FFF2-40B4-BE49-F238E27FC236}">
                <a16:creationId xmlns:a16="http://schemas.microsoft.com/office/drawing/2014/main" id="{9091706B-E8D1-F845-98F1-CA7B9ED54867}"/>
              </a:ext>
            </a:extLst>
          </p:cNvPr>
          <p:cNvPicPr>
            <a:picLocks noChangeAspect="1"/>
          </p:cNvPicPr>
          <p:nvPr/>
        </p:nvPicPr>
        <p:blipFill>
          <a:blip r:embed="rId5"/>
          <a:stretch>
            <a:fillRect/>
          </a:stretch>
        </p:blipFill>
        <p:spPr>
          <a:xfrm>
            <a:off x="17657994" y="491490"/>
            <a:ext cx="1148341" cy="330148"/>
          </a:xfrm>
          <a:prstGeom prst="rect">
            <a:avLst/>
          </a:prstGeom>
        </p:spPr>
      </p:pic>
      <p:pic>
        <p:nvPicPr>
          <p:cNvPr id="3" name="Afbeelding 2">
            <a:extLst>
              <a:ext uri="{FF2B5EF4-FFF2-40B4-BE49-F238E27FC236}">
                <a16:creationId xmlns:a16="http://schemas.microsoft.com/office/drawing/2014/main" id="{D86D4AFC-89F6-2947-8810-D8F7A3D2C962}"/>
              </a:ext>
            </a:extLst>
          </p:cNvPr>
          <p:cNvPicPr>
            <a:picLocks noChangeAspect="1"/>
          </p:cNvPicPr>
          <p:nvPr/>
        </p:nvPicPr>
        <p:blipFill>
          <a:blip r:embed="rId6"/>
          <a:stretch>
            <a:fillRect/>
          </a:stretch>
        </p:blipFill>
        <p:spPr>
          <a:xfrm>
            <a:off x="2457952" y="2139516"/>
            <a:ext cx="4394488" cy="1696695"/>
          </a:xfrm>
          <a:prstGeom prst="rect">
            <a:avLst/>
          </a:prstGeom>
        </p:spPr>
      </p:pic>
      <p:grpSp>
        <p:nvGrpSpPr>
          <p:cNvPr id="8" name="Groep 7">
            <a:extLst>
              <a:ext uri="{FF2B5EF4-FFF2-40B4-BE49-F238E27FC236}">
                <a16:creationId xmlns:a16="http://schemas.microsoft.com/office/drawing/2014/main" id="{8F86D7DC-BF12-8D4C-A77F-15D54BFC8E28}"/>
              </a:ext>
            </a:extLst>
          </p:cNvPr>
          <p:cNvGrpSpPr/>
          <p:nvPr/>
        </p:nvGrpSpPr>
        <p:grpSpPr>
          <a:xfrm>
            <a:off x="12982927" y="1926815"/>
            <a:ext cx="5729940" cy="6539014"/>
            <a:chOff x="12867343" y="2045017"/>
            <a:chExt cx="5729940" cy="6539014"/>
          </a:xfrm>
        </p:grpSpPr>
        <p:sp>
          <p:nvSpPr>
            <p:cNvPr id="7" name="object 7"/>
            <p:cNvSpPr txBox="1"/>
            <p:nvPr/>
          </p:nvSpPr>
          <p:spPr>
            <a:xfrm>
              <a:off x="12867343" y="2045017"/>
              <a:ext cx="5729940" cy="4628831"/>
            </a:xfrm>
            <a:prstGeom prst="rect">
              <a:avLst/>
            </a:prstGeom>
          </p:spPr>
          <p:txBody>
            <a:bodyPr vert="horz" wrap="square" lIns="0" tIns="12065" rIns="0" bIns="0" rtlCol="0" anchor="t">
              <a:spAutoFit/>
            </a:bodyPr>
            <a:lstStyle/>
            <a:p>
              <a:pPr marL="12700" marR="5080" algn="l">
                <a:spcBef>
                  <a:spcPts val="95"/>
                </a:spcBef>
                <a:tabLst>
                  <a:tab pos="977900" algn="l"/>
                  <a:tab pos="1268095" algn="l"/>
                  <a:tab pos="1798320" algn="l"/>
                  <a:tab pos="1978660" algn="l"/>
                  <a:tab pos="2434590" algn="l"/>
                  <a:tab pos="2622550" algn="l"/>
                  <a:tab pos="2731770" algn="l"/>
                  <a:tab pos="2803525" algn="l"/>
                  <a:tab pos="2823845" algn="l"/>
                  <a:tab pos="3279140" algn="l"/>
                  <a:tab pos="3761104" algn="l"/>
                  <a:tab pos="3813175" algn="l"/>
                  <a:tab pos="3852545" algn="l"/>
                  <a:tab pos="3920490" algn="l"/>
                  <a:tab pos="4637405" algn="l"/>
                </a:tabLst>
              </a:pPr>
              <a:r>
                <a:rPr sz="6000" spc="-10" dirty="0">
                  <a:solidFill>
                    <a:srgbClr val="FFFFFF"/>
                  </a:solidFill>
                  <a:latin typeface="Darker Grotesque Light" pitchFamily="2" charset="0"/>
                  <a:cs typeface="DM Serif Display"/>
                </a:rPr>
                <a:t>Whether</a:t>
              </a:r>
              <a:r>
                <a:rPr lang="nl-NL" sz="6000" spc="-10" dirty="0">
                  <a:solidFill>
                    <a:srgbClr val="FFFFFF"/>
                  </a:solidFill>
                  <a:latin typeface="Darker Grotesque Light" pitchFamily="2" charset="0"/>
                  <a:cs typeface="DM Serif Display"/>
                </a:rPr>
                <a:t> </a:t>
              </a:r>
              <a:r>
                <a:rPr sz="6000" spc="-45" dirty="0">
                  <a:solidFill>
                    <a:srgbClr val="FFFFFF"/>
                  </a:solidFill>
                  <a:latin typeface="Darker Grotesque Light" pitchFamily="2" charset="0"/>
                  <a:cs typeface="DM Serif Display"/>
                </a:rPr>
                <a:t>you’re</a:t>
              </a:r>
              <a:r>
                <a:rPr lang="nl-NL" sz="6000" spc="-45" dirty="0">
                  <a:solidFill>
                    <a:srgbClr val="FFFFFF"/>
                  </a:solidFill>
                  <a:latin typeface="Darker Grotesque Light" pitchFamily="2" charset="0"/>
                  <a:cs typeface="DM Serif Display"/>
                </a:rPr>
                <a:t> </a:t>
              </a:r>
              <a:r>
                <a:rPr sz="6000" spc="-10" dirty="0">
                  <a:solidFill>
                    <a:srgbClr val="FFFFFF"/>
                  </a:solidFill>
                  <a:latin typeface="Darker Grotesque Light" pitchFamily="2" charset="0"/>
                  <a:cs typeface="DM Serif Display"/>
                </a:rPr>
                <a:t>looking</a:t>
              </a:r>
              <a:r>
                <a:rPr lang="nl-NL" sz="6000" spc="-10" dirty="0">
                  <a:solidFill>
                    <a:srgbClr val="FFFFFF"/>
                  </a:solidFill>
                  <a:latin typeface="Darker Grotesque Light" pitchFamily="2" charset="0"/>
                  <a:cs typeface="DM Serif Display"/>
                </a:rPr>
                <a:t> </a:t>
              </a:r>
              <a:r>
                <a:rPr sz="6000" spc="-20" dirty="0">
                  <a:solidFill>
                    <a:srgbClr val="FFFFFF"/>
                  </a:solidFill>
                  <a:latin typeface="Darker Grotesque Light" pitchFamily="2" charset="0"/>
                  <a:cs typeface="DM Serif Display"/>
                </a:rPr>
                <a:t>into</a:t>
              </a:r>
              <a:r>
                <a:rPr lang="nl-NL" sz="6000" spc="-20" dirty="0">
                  <a:solidFill>
                    <a:srgbClr val="FFFFFF"/>
                  </a:solidFill>
                  <a:latin typeface="Darker Grotesque Light" pitchFamily="2" charset="0"/>
                  <a:cs typeface="DM Serif Display"/>
                </a:rPr>
                <a:t> </a:t>
              </a:r>
              <a:r>
                <a:rPr sz="6000" spc="-10" dirty="0">
                  <a:solidFill>
                    <a:srgbClr val="FFFFFF"/>
                  </a:solidFill>
                  <a:latin typeface="Darker Grotesque Light" pitchFamily="2" charset="0"/>
                  <a:cs typeface="DM Serif Display"/>
                </a:rPr>
                <a:t>research</a:t>
              </a:r>
              <a:r>
                <a:rPr lang="nl-NL" sz="6000" spc="-10" dirty="0">
                  <a:solidFill>
                    <a:srgbClr val="FFFFFF"/>
                  </a:solidFill>
                  <a:latin typeface="Darker Grotesque Light" pitchFamily="2" charset="0"/>
                  <a:cs typeface="DM Serif Display"/>
                </a:rPr>
                <a:t> </a:t>
              </a:r>
              <a:r>
                <a:rPr sz="6000" spc="-25" dirty="0">
                  <a:solidFill>
                    <a:srgbClr val="FFFFFF"/>
                  </a:solidFill>
                  <a:latin typeface="Darker Grotesque Light" pitchFamily="2" charset="0"/>
                  <a:cs typeface="DM Serif Display"/>
                </a:rPr>
                <a:t>for</a:t>
              </a:r>
              <a:r>
                <a:rPr lang="nl-NL" sz="6000" spc="-25" dirty="0">
                  <a:solidFill>
                    <a:srgbClr val="FFFFFF"/>
                  </a:solidFill>
                  <a:latin typeface="Darker Grotesque Light" pitchFamily="2" charset="0"/>
                  <a:cs typeface="DM Serif Display"/>
                </a:rPr>
                <a:t> </a:t>
              </a:r>
              <a:r>
                <a:rPr sz="6000" spc="-20" dirty="0">
                  <a:solidFill>
                    <a:srgbClr val="FFFFFF"/>
                  </a:solidFill>
                  <a:latin typeface="Darker Grotesque Light" pitchFamily="2" charset="0"/>
                  <a:cs typeface="DM Serif Display"/>
                </a:rPr>
                <a:t>just </a:t>
              </a:r>
              <a:r>
                <a:rPr sz="6000" spc="-25" dirty="0">
                  <a:solidFill>
                    <a:srgbClr val="FFFFFF"/>
                  </a:solidFill>
                  <a:latin typeface="Darker Grotesque Light" pitchFamily="2" charset="0"/>
                  <a:cs typeface="DM Serif Display"/>
                </a:rPr>
                <a:t>one</a:t>
              </a:r>
              <a:r>
                <a:rPr lang="nl-NL" sz="6000" spc="-25" dirty="0">
                  <a:solidFill>
                    <a:srgbClr val="FFFFFF"/>
                  </a:solidFill>
                  <a:latin typeface="Darker Grotesque Light" pitchFamily="2" charset="0"/>
                  <a:cs typeface="DM Serif Display"/>
                </a:rPr>
                <a:t> </a:t>
              </a:r>
              <a:r>
                <a:rPr sz="6000" spc="-10" dirty="0">
                  <a:solidFill>
                    <a:srgbClr val="FFFFFF"/>
                  </a:solidFill>
                  <a:latin typeface="Darker Grotesque Light" pitchFamily="2" charset="0"/>
                  <a:cs typeface="DM Serif Display"/>
                </a:rPr>
                <a:t>country</a:t>
              </a:r>
              <a:r>
                <a:rPr lang="nl-NL" sz="6000" spc="-10" dirty="0">
                  <a:solidFill>
                    <a:srgbClr val="FFFFFF"/>
                  </a:solidFill>
                  <a:latin typeface="Darker Grotesque Light" pitchFamily="2" charset="0"/>
                  <a:cs typeface="DM Serif Display"/>
                </a:rPr>
                <a:t> </a:t>
              </a:r>
              <a:r>
                <a:rPr sz="6000" spc="-25" dirty="0">
                  <a:solidFill>
                    <a:srgbClr val="FFFFFF"/>
                  </a:solidFill>
                  <a:latin typeface="Darker Grotesque Light" pitchFamily="2" charset="0"/>
                  <a:cs typeface="DM Serif Display"/>
                </a:rPr>
                <a:t>o</a:t>
              </a:r>
              <a:r>
                <a:rPr lang="nl-NL" sz="6000" spc="-25" dirty="0">
                  <a:solidFill>
                    <a:srgbClr val="FFFFFF"/>
                  </a:solidFill>
                  <a:latin typeface="Darker Grotesque Light" pitchFamily="2" charset="0"/>
                  <a:cs typeface="DM Serif Display"/>
                </a:rPr>
                <a:t>r </a:t>
              </a:r>
              <a:r>
                <a:rPr sz="6000" spc="-90" dirty="0">
                  <a:solidFill>
                    <a:srgbClr val="FFFFFF"/>
                  </a:solidFill>
                  <a:latin typeface="Darker Grotesque Light" pitchFamily="2" charset="0"/>
                  <a:cs typeface="DM Serif Display"/>
                </a:rPr>
                <a:t>the </a:t>
              </a:r>
              <a:r>
                <a:rPr sz="6000" spc="-10" dirty="0">
                  <a:solidFill>
                    <a:srgbClr val="FFFFFF"/>
                  </a:solidFill>
                  <a:latin typeface="Darker Grotesque Light" pitchFamily="2" charset="0"/>
                  <a:cs typeface="DM Serif Display"/>
                </a:rPr>
                <a:t>whole</a:t>
              </a:r>
              <a:r>
                <a:rPr lang="nl-NL" sz="6000" spc="-10" dirty="0">
                  <a:solidFill>
                    <a:srgbClr val="FFFFFF"/>
                  </a:solidFill>
                  <a:latin typeface="Darker Grotesque Light" pitchFamily="2" charset="0"/>
                  <a:cs typeface="DM Serif Display"/>
                </a:rPr>
                <a:t> </a:t>
              </a:r>
              <a:r>
                <a:rPr sz="6000" spc="-25" dirty="0">
                  <a:solidFill>
                    <a:srgbClr val="FFFFFF"/>
                  </a:solidFill>
                  <a:latin typeface="Darker Grotesque Light" pitchFamily="2" charset="0"/>
                  <a:cs typeface="DM Serif Display"/>
                </a:rPr>
                <a:t>of</a:t>
              </a:r>
              <a:r>
                <a:rPr lang="nl-NL" sz="6000" spc="-25" dirty="0">
                  <a:solidFill>
                    <a:srgbClr val="FFFFFF"/>
                  </a:solidFill>
                  <a:latin typeface="Darker Grotesque Light" pitchFamily="2" charset="0"/>
                  <a:cs typeface="DM Serif Display"/>
                </a:rPr>
                <a:t> </a:t>
              </a:r>
              <a:r>
                <a:rPr sz="6000" spc="-10" dirty="0">
                  <a:solidFill>
                    <a:srgbClr val="FFFFFF"/>
                  </a:solidFill>
                  <a:latin typeface="Darker Grotesque Light" pitchFamily="2" charset="0"/>
                  <a:cs typeface="DM Serif Display"/>
                </a:rPr>
                <a:t>Europe</a:t>
              </a:r>
              <a:r>
                <a:rPr lang="nl-BE" sz="6000" spc="-10" dirty="0">
                  <a:solidFill>
                    <a:srgbClr val="FFFFFF"/>
                  </a:solidFill>
                  <a:latin typeface="Darker Grotesque Light" pitchFamily="2" charset="0"/>
                  <a:cs typeface="DM Serif Display"/>
                </a:rPr>
                <a:t> and beyond,</a:t>
              </a:r>
              <a:r>
                <a:rPr sz="6000" spc="-10" dirty="0">
                  <a:solidFill>
                    <a:srgbClr val="FFFFFF"/>
                  </a:solidFill>
                  <a:latin typeface="Darker Grotesque Light" pitchFamily="2" charset="0"/>
                  <a:cs typeface="DM Serif Display"/>
                </a:rPr>
                <a:t> </a:t>
              </a:r>
              <a:endParaRPr sz="4800" dirty="0">
                <a:latin typeface="DM Serif Display"/>
                <a:cs typeface="DM Serif Display"/>
              </a:endParaRPr>
            </a:p>
          </p:txBody>
        </p:sp>
        <p:sp>
          <p:nvSpPr>
            <p:cNvPr id="22" name="Tekstvak 21">
              <a:extLst>
                <a:ext uri="{FF2B5EF4-FFF2-40B4-BE49-F238E27FC236}">
                  <a16:creationId xmlns:a16="http://schemas.microsoft.com/office/drawing/2014/main" id="{DBB91A4F-4183-124F-8F7D-A6B5E063EBAA}"/>
                </a:ext>
              </a:extLst>
            </p:cNvPr>
            <p:cNvSpPr txBox="1"/>
            <p:nvPr/>
          </p:nvSpPr>
          <p:spPr>
            <a:xfrm>
              <a:off x="12867343" y="6474662"/>
              <a:ext cx="5024227" cy="1090042"/>
            </a:xfrm>
            <a:prstGeom prst="rect">
              <a:avLst/>
            </a:prstGeom>
            <a:noFill/>
          </p:spPr>
          <p:txBody>
            <a:bodyPr wrap="square" bIns="0">
              <a:spAutoFit/>
            </a:bodyPr>
            <a:lstStyle/>
            <a:p>
              <a:pPr>
                <a:lnSpc>
                  <a:spcPct val="150000"/>
                </a:lnSpc>
              </a:pPr>
              <a:r>
                <a:rPr lang="nl-BE" sz="5000" spc="-25" dirty="0">
                  <a:solidFill>
                    <a:srgbClr val="FFFFFF"/>
                  </a:solidFill>
                  <a:latin typeface="DM Serif Display"/>
                  <a:cs typeface="DM Serif Display"/>
                </a:rPr>
                <a:t>no </a:t>
              </a:r>
              <a:r>
                <a:rPr lang="nl-BE" sz="5000" spc="-10" dirty="0">
                  <a:solidFill>
                    <a:srgbClr val="FFFFFF"/>
                  </a:solidFill>
                  <a:latin typeface="DM Serif Display"/>
                  <a:cs typeface="DM Serif Display"/>
                </a:rPr>
                <a:t>project </a:t>
              </a:r>
              <a:r>
                <a:rPr lang="nl-BE" sz="5000" spc="-25" dirty="0">
                  <a:solidFill>
                    <a:srgbClr val="FFFFFF"/>
                  </a:solidFill>
                  <a:latin typeface="DM Serif Display"/>
                  <a:cs typeface="DM Serif Display"/>
                </a:rPr>
                <a:t>is too</a:t>
              </a:r>
              <a:endParaRPr lang="nl-NL" sz="5000" dirty="0"/>
            </a:p>
          </p:txBody>
        </p:sp>
        <p:sp>
          <p:nvSpPr>
            <p:cNvPr id="23" name="Tekstvak 22">
              <a:extLst>
                <a:ext uri="{FF2B5EF4-FFF2-40B4-BE49-F238E27FC236}">
                  <a16:creationId xmlns:a16="http://schemas.microsoft.com/office/drawing/2014/main" id="{C5144E8A-4B90-5248-B972-ADEFE240104C}"/>
                </a:ext>
              </a:extLst>
            </p:cNvPr>
            <p:cNvSpPr txBox="1"/>
            <p:nvPr/>
          </p:nvSpPr>
          <p:spPr>
            <a:xfrm>
              <a:off x="12867343" y="7493989"/>
              <a:ext cx="5024227" cy="1090042"/>
            </a:xfrm>
            <a:prstGeom prst="rect">
              <a:avLst/>
            </a:prstGeom>
            <a:noFill/>
          </p:spPr>
          <p:txBody>
            <a:bodyPr wrap="square" bIns="0">
              <a:spAutoFit/>
            </a:bodyPr>
            <a:lstStyle/>
            <a:p>
              <a:pPr>
                <a:lnSpc>
                  <a:spcPct val="150000"/>
                </a:lnSpc>
              </a:pPr>
              <a:r>
                <a:rPr lang="nl-BE" sz="5000" spc="-10" dirty="0">
                  <a:solidFill>
                    <a:srgbClr val="FFFFFF"/>
                  </a:solidFill>
                  <a:latin typeface="DM Serif Display"/>
                  <a:cs typeface="DM Serif Display"/>
                </a:rPr>
                <a:t>small </a:t>
              </a:r>
              <a:r>
                <a:rPr lang="nl-BE" sz="5000" spc="-25" dirty="0">
                  <a:solidFill>
                    <a:srgbClr val="FFFFFF"/>
                  </a:solidFill>
                  <a:latin typeface="DM Serif Display"/>
                  <a:cs typeface="DM Serif Display"/>
                </a:rPr>
                <a:t>or too </a:t>
              </a:r>
              <a:r>
                <a:rPr lang="nl-BE" sz="5000" spc="-20" dirty="0">
                  <a:solidFill>
                    <a:srgbClr val="FFFFFF"/>
                  </a:solidFill>
                  <a:latin typeface="DM Serif Display"/>
                  <a:cs typeface="DM Serif Display"/>
                </a:rPr>
                <a:t>big.</a:t>
              </a:r>
              <a:endParaRPr lang="nl-NL" sz="5000" dirty="0"/>
            </a:p>
          </p:txBody>
        </p:sp>
      </p:grpSp>
      <p:sp>
        <p:nvSpPr>
          <p:cNvPr id="2" name="object 2"/>
          <p:cNvSpPr txBox="1">
            <a:spLocks noGrp="1"/>
          </p:cNvSpPr>
          <p:nvPr>
            <p:ph type="title"/>
          </p:nvPr>
        </p:nvSpPr>
        <p:spPr>
          <a:xfrm>
            <a:off x="887300" y="629017"/>
            <a:ext cx="10817860" cy="1120820"/>
          </a:xfrm>
          <a:prstGeom prst="rect">
            <a:avLst/>
          </a:prstGeom>
        </p:spPr>
        <p:txBody>
          <a:bodyPr vert="horz" wrap="square" lIns="0" tIns="12700" rIns="0" bIns="0" rtlCol="0">
            <a:spAutoFit/>
          </a:bodyPr>
          <a:lstStyle/>
          <a:p>
            <a:pPr marL="12700">
              <a:lnSpc>
                <a:spcPct val="100000"/>
              </a:lnSpc>
              <a:spcBef>
                <a:spcPts val="100"/>
              </a:spcBef>
              <a:tabLst>
                <a:tab pos="4799965" algn="l"/>
                <a:tab pos="6860540" algn="l"/>
                <a:tab pos="7635875" algn="l"/>
              </a:tabLst>
            </a:pPr>
            <a:r>
              <a:rPr sz="7200" spc="-40" dirty="0">
                <a:solidFill>
                  <a:srgbClr val="0F39E3"/>
                </a:solidFill>
                <a:latin typeface="Darker Grotesque Light" pitchFamily="2" charset="0"/>
                <a:cs typeface="DM Serif Display"/>
              </a:rPr>
              <a:t>International</a:t>
            </a:r>
            <a:r>
              <a:rPr lang="nl-NL" sz="7200" spc="-40" dirty="0">
                <a:solidFill>
                  <a:srgbClr val="0F39E3"/>
                </a:solidFill>
                <a:latin typeface="Darker Grotesque Light" pitchFamily="2" charset="0"/>
                <a:cs typeface="DM Serif Display"/>
              </a:rPr>
              <a:t> </a:t>
            </a:r>
            <a:r>
              <a:rPr sz="6000" spc="-10" dirty="0">
                <a:solidFill>
                  <a:srgbClr val="0F39E3"/>
                </a:solidFill>
                <a:latin typeface="DM Serif Display"/>
                <a:cs typeface="DM Serif Display"/>
              </a:rPr>
              <a:t>focus</a:t>
            </a:r>
            <a:r>
              <a:rPr lang="nl-NL" sz="6000" spc="-10" dirty="0">
                <a:solidFill>
                  <a:srgbClr val="0F39E3"/>
                </a:solidFill>
                <a:latin typeface="DM Serif Display"/>
                <a:cs typeface="DM Serif Display"/>
              </a:rPr>
              <a:t> </a:t>
            </a:r>
            <a:r>
              <a:rPr sz="6000" spc="-50" dirty="0">
                <a:solidFill>
                  <a:srgbClr val="0F39E3"/>
                </a:solidFill>
                <a:latin typeface="DM Serif Display"/>
                <a:cs typeface="DM Serif Display"/>
              </a:rPr>
              <a:t>&amp;</a:t>
            </a:r>
            <a:r>
              <a:rPr lang="nl-NL" sz="6000" spc="-50" dirty="0">
                <a:solidFill>
                  <a:srgbClr val="0F39E3"/>
                </a:solidFill>
                <a:latin typeface="DM Serif Display"/>
                <a:cs typeface="DM Serif Display"/>
              </a:rPr>
              <a:t> </a:t>
            </a:r>
            <a:r>
              <a:rPr sz="6000" spc="-190" dirty="0">
                <a:solidFill>
                  <a:srgbClr val="0F39E3"/>
                </a:solidFill>
                <a:latin typeface="DM Serif Display"/>
                <a:cs typeface="DM Serif Display"/>
              </a:rPr>
              <a:t>coverage</a:t>
            </a:r>
            <a:endParaRPr sz="6000" dirty="0">
              <a:solidFill>
                <a:srgbClr val="0F39E3"/>
              </a:solidFill>
              <a:latin typeface="DM Serif Display"/>
              <a:cs typeface="DM Serif Display"/>
            </a:endParaRPr>
          </a:p>
        </p:txBody>
      </p:sp>
      <p:grpSp>
        <p:nvGrpSpPr>
          <p:cNvPr id="49" name="Groep 48">
            <a:extLst>
              <a:ext uri="{FF2B5EF4-FFF2-40B4-BE49-F238E27FC236}">
                <a16:creationId xmlns:a16="http://schemas.microsoft.com/office/drawing/2014/main" id="{C6E56DB2-C453-2844-AEE5-A0B54D5D6434}"/>
              </a:ext>
            </a:extLst>
          </p:cNvPr>
          <p:cNvGrpSpPr/>
          <p:nvPr/>
        </p:nvGrpSpPr>
        <p:grpSpPr>
          <a:xfrm>
            <a:off x="4298708" y="3487709"/>
            <a:ext cx="712976" cy="828606"/>
            <a:chOff x="2719865" y="5827173"/>
            <a:chExt cx="461212" cy="536011"/>
          </a:xfrm>
        </p:grpSpPr>
        <p:sp>
          <p:nvSpPr>
            <p:cNvPr id="41" name="Ovaal 40">
              <a:extLst>
                <a:ext uri="{FF2B5EF4-FFF2-40B4-BE49-F238E27FC236}">
                  <a16:creationId xmlns:a16="http://schemas.microsoft.com/office/drawing/2014/main" id="{44AB9F05-DDC5-9844-92B0-5DDCCE93F69A}"/>
                </a:ext>
              </a:extLst>
            </p:cNvPr>
            <p:cNvSpPr/>
            <p:nvPr/>
          </p:nvSpPr>
          <p:spPr>
            <a:xfrm>
              <a:off x="2813311" y="5959460"/>
              <a:ext cx="274320" cy="2698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9" name="Afbeelding 38">
              <a:extLst>
                <a:ext uri="{FF2B5EF4-FFF2-40B4-BE49-F238E27FC236}">
                  <a16:creationId xmlns:a16="http://schemas.microsoft.com/office/drawing/2014/main" id="{CD527FFD-DFBA-D44A-8059-B325C8D9A773}"/>
                </a:ext>
              </a:extLst>
            </p:cNvPr>
            <p:cNvPicPr>
              <a:picLocks noChangeAspect="1"/>
            </p:cNvPicPr>
            <p:nvPr/>
          </p:nvPicPr>
          <p:blipFill>
            <a:blip r:embed="rId7"/>
            <a:stretch>
              <a:fillRect/>
            </a:stretch>
          </p:blipFill>
          <p:spPr>
            <a:xfrm>
              <a:off x="2719865" y="5827173"/>
              <a:ext cx="461212" cy="536011"/>
            </a:xfrm>
            <a:prstGeom prst="rect">
              <a:avLst/>
            </a:prstGeom>
          </p:spPr>
        </p:pic>
      </p:grpSp>
      <p:pic>
        <p:nvPicPr>
          <p:cNvPr id="12" name="Afbeelding 11">
            <a:extLst>
              <a:ext uri="{FF2B5EF4-FFF2-40B4-BE49-F238E27FC236}">
                <a16:creationId xmlns:a16="http://schemas.microsoft.com/office/drawing/2014/main" id="{DE0A49C1-6273-3B4F-9D05-50EF37753A9C}"/>
              </a:ext>
            </a:extLst>
          </p:cNvPr>
          <p:cNvPicPr>
            <a:picLocks noChangeAspect="1"/>
          </p:cNvPicPr>
          <p:nvPr/>
        </p:nvPicPr>
        <p:blipFill>
          <a:blip r:embed="rId8"/>
          <a:stretch>
            <a:fillRect/>
          </a:stretch>
        </p:blipFill>
        <p:spPr>
          <a:xfrm>
            <a:off x="4519157" y="6689431"/>
            <a:ext cx="248884" cy="248884"/>
          </a:xfrm>
          <a:prstGeom prst="rect">
            <a:avLst/>
          </a:prstGeom>
        </p:spPr>
      </p:pic>
      <p:cxnSp>
        <p:nvCxnSpPr>
          <p:cNvPr id="14" name="Rechte verbindingslijn 13">
            <a:extLst>
              <a:ext uri="{FF2B5EF4-FFF2-40B4-BE49-F238E27FC236}">
                <a16:creationId xmlns:a16="http://schemas.microsoft.com/office/drawing/2014/main" id="{AC92817E-0A3A-9D4A-B1B7-A8ABB7AAD767}"/>
              </a:ext>
            </a:extLst>
          </p:cNvPr>
          <p:cNvCxnSpPr/>
          <p:nvPr/>
        </p:nvCxnSpPr>
        <p:spPr>
          <a:xfrm>
            <a:off x="4655196" y="4316315"/>
            <a:ext cx="0" cy="2332832"/>
          </a:xfrm>
          <a:prstGeom prst="line">
            <a:avLst/>
          </a:prstGeom>
          <a:ln w="38100" cap="rnd">
            <a:solidFill>
              <a:srgbClr val="EA5297"/>
            </a:solidFill>
            <a:prstDash val="sysDot"/>
          </a:ln>
        </p:spPr>
        <p:style>
          <a:lnRef idx="1">
            <a:schemeClr val="accent1"/>
          </a:lnRef>
          <a:fillRef idx="0">
            <a:schemeClr val="accent1"/>
          </a:fillRef>
          <a:effectRef idx="0">
            <a:schemeClr val="accent1"/>
          </a:effectRef>
          <a:fontRef idx="minor">
            <a:schemeClr val="tx1"/>
          </a:fontRef>
        </p:style>
      </p:cxnSp>
      <p:pic>
        <p:nvPicPr>
          <p:cNvPr id="15" name="Afbeelding 14">
            <a:extLst>
              <a:ext uri="{FF2B5EF4-FFF2-40B4-BE49-F238E27FC236}">
                <a16:creationId xmlns:a16="http://schemas.microsoft.com/office/drawing/2014/main" id="{3B1A9D40-6278-C542-A122-6181884673EC}"/>
              </a:ext>
            </a:extLst>
          </p:cNvPr>
          <p:cNvPicPr>
            <a:picLocks noChangeAspect="1"/>
          </p:cNvPicPr>
          <p:nvPr/>
        </p:nvPicPr>
        <p:blipFill>
          <a:blip r:embed="rId9"/>
          <a:stretch>
            <a:fillRect/>
          </a:stretch>
        </p:blipFill>
        <p:spPr>
          <a:xfrm rot="20394996">
            <a:off x="4776101" y="5910586"/>
            <a:ext cx="3390442" cy="761210"/>
          </a:xfrm>
          <a:prstGeom prst="rect">
            <a:avLst/>
          </a:prstGeom>
        </p:spPr>
      </p:pic>
      <p:pic>
        <p:nvPicPr>
          <p:cNvPr id="35" name="Afbeelding 34">
            <a:extLst>
              <a:ext uri="{FF2B5EF4-FFF2-40B4-BE49-F238E27FC236}">
                <a16:creationId xmlns:a16="http://schemas.microsoft.com/office/drawing/2014/main" id="{DF5CCB66-BE76-DF44-A55E-D92F8D490F82}"/>
              </a:ext>
            </a:extLst>
          </p:cNvPr>
          <p:cNvPicPr>
            <a:picLocks noChangeAspect="1"/>
          </p:cNvPicPr>
          <p:nvPr/>
        </p:nvPicPr>
        <p:blipFill>
          <a:blip r:embed="rId9"/>
          <a:stretch>
            <a:fillRect/>
          </a:stretch>
        </p:blipFill>
        <p:spPr>
          <a:xfrm rot="12901759" flipV="1">
            <a:off x="1374074" y="5606335"/>
            <a:ext cx="3170587" cy="1030611"/>
          </a:xfrm>
          <a:prstGeom prst="rect">
            <a:avLst/>
          </a:prstGeom>
        </p:spPr>
      </p:pic>
      <p:pic>
        <p:nvPicPr>
          <p:cNvPr id="36" name="Afbeelding 35">
            <a:extLst>
              <a:ext uri="{FF2B5EF4-FFF2-40B4-BE49-F238E27FC236}">
                <a16:creationId xmlns:a16="http://schemas.microsoft.com/office/drawing/2014/main" id="{E2B4817B-1AC1-014F-AF3A-498978C60FA3}"/>
              </a:ext>
            </a:extLst>
          </p:cNvPr>
          <p:cNvPicPr>
            <a:picLocks noChangeAspect="1"/>
          </p:cNvPicPr>
          <p:nvPr/>
        </p:nvPicPr>
        <p:blipFill>
          <a:blip r:embed="rId9"/>
          <a:stretch>
            <a:fillRect/>
          </a:stretch>
        </p:blipFill>
        <p:spPr>
          <a:xfrm rot="10361733" flipV="1">
            <a:off x="2558033" y="6850187"/>
            <a:ext cx="1802135" cy="615731"/>
          </a:xfrm>
          <a:prstGeom prst="rect">
            <a:avLst/>
          </a:prstGeom>
        </p:spPr>
      </p:pic>
      <p:pic>
        <p:nvPicPr>
          <p:cNvPr id="37" name="Afbeelding 36">
            <a:extLst>
              <a:ext uri="{FF2B5EF4-FFF2-40B4-BE49-F238E27FC236}">
                <a16:creationId xmlns:a16="http://schemas.microsoft.com/office/drawing/2014/main" id="{6BDD35F7-A3F3-9D41-AA62-92F9B9F3CED5}"/>
              </a:ext>
            </a:extLst>
          </p:cNvPr>
          <p:cNvPicPr>
            <a:picLocks noChangeAspect="1"/>
          </p:cNvPicPr>
          <p:nvPr/>
        </p:nvPicPr>
        <p:blipFill>
          <a:blip r:embed="rId9"/>
          <a:stretch>
            <a:fillRect/>
          </a:stretch>
        </p:blipFill>
        <p:spPr>
          <a:xfrm rot="21406222">
            <a:off x="4860043" y="6667899"/>
            <a:ext cx="2522160" cy="722137"/>
          </a:xfrm>
          <a:prstGeom prst="rect">
            <a:avLst/>
          </a:prstGeom>
        </p:spPr>
      </p:pic>
      <p:pic>
        <p:nvPicPr>
          <p:cNvPr id="38" name="Afbeelding 37">
            <a:extLst>
              <a:ext uri="{FF2B5EF4-FFF2-40B4-BE49-F238E27FC236}">
                <a16:creationId xmlns:a16="http://schemas.microsoft.com/office/drawing/2014/main" id="{366AC4EC-5EF2-674F-80ED-FF49C98313F1}"/>
              </a:ext>
            </a:extLst>
          </p:cNvPr>
          <p:cNvPicPr>
            <a:picLocks noChangeAspect="1"/>
          </p:cNvPicPr>
          <p:nvPr/>
        </p:nvPicPr>
        <p:blipFill>
          <a:blip r:embed="rId10"/>
          <a:stretch>
            <a:fillRect/>
          </a:stretch>
        </p:blipFill>
        <p:spPr>
          <a:xfrm>
            <a:off x="15273077" y="8991590"/>
            <a:ext cx="377826" cy="377826"/>
          </a:xfrm>
          <a:prstGeom prst="rect">
            <a:avLst/>
          </a:prstGeom>
        </p:spPr>
      </p:pic>
    </p:spTree>
    <p:extLst>
      <p:ext uri="{BB962C8B-B14F-4D97-AF65-F5344CB8AC3E}">
        <p14:creationId xmlns:p14="http://schemas.microsoft.com/office/powerpoint/2010/main" val="1770003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hthoek 42">
            <a:extLst>
              <a:ext uri="{FF2B5EF4-FFF2-40B4-BE49-F238E27FC236}">
                <a16:creationId xmlns:a16="http://schemas.microsoft.com/office/drawing/2014/main" id="{BDCF8B31-B7ED-C24E-8BCF-77C2CA2D2EBB}"/>
              </a:ext>
            </a:extLst>
          </p:cNvPr>
          <p:cNvSpPr/>
          <p:nvPr/>
        </p:nvSpPr>
        <p:spPr>
          <a:xfrm flipV="1">
            <a:off x="-7516" y="5865826"/>
            <a:ext cx="19273416" cy="4827572"/>
          </a:xfrm>
          <a:prstGeom prst="rect">
            <a:avLst/>
          </a:prstGeom>
          <a:solidFill>
            <a:srgbClr val="0F3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a:extLst>
              <a:ext uri="{FF2B5EF4-FFF2-40B4-BE49-F238E27FC236}">
                <a16:creationId xmlns:a16="http://schemas.microsoft.com/office/drawing/2014/main" id="{274D2BA8-B6E0-8F43-9B1C-BE27D60226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6098" y="3020114"/>
            <a:ext cx="3723507" cy="3723507"/>
          </a:xfrm>
          <a:prstGeom prst="rect">
            <a:avLst/>
          </a:prstGeom>
        </p:spPr>
      </p:pic>
      <p:pic>
        <p:nvPicPr>
          <p:cNvPr id="4" name="Afbeelding 3">
            <a:extLst>
              <a:ext uri="{FF2B5EF4-FFF2-40B4-BE49-F238E27FC236}">
                <a16:creationId xmlns:a16="http://schemas.microsoft.com/office/drawing/2014/main" id="{514E5553-8833-5642-A291-BF996420BC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619" y="4164588"/>
            <a:ext cx="2183219" cy="1193947"/>
          </a:xfrm>
          <a:prstGeom prst="rect">
            <a:avLst/>
          </a:prstGeom>
        </p:spPr>
      </p:pic>
      <p:pic>
        <p:nvPicPr>
          <p:cNvPr id="5" name="Afbeelding 4">
            <a:extLst>
              <a:ext uri="{FF2B5EF4-FFF2-40B4-BE49-F238E27FC236}">
                <a16:creationId xmlns:a16="http://schemas.microsoft.com/office/drawing/2014/main" id="{168487B3-E94E-6645-A142-31BFEE4A8716}"/>
              </a:ext>
            </a:extLst>
          </p:cNvPr>
          <p:cNvPicPr>
            <a:picLocks noChangeAspect="1"/>
          </p:cNvPicPr>
          <p:nvPr/>
        </p:nvPicPr>
        <p:blipFill>
          <a:blip r:embed="rId4"/>
          <a:stretch>
            <a:fillRect/>
          </a:stretch>
        </p:blipFill>
        <p:spPr>
          <a:xfrm>
            <a:off x="16136138" y="4063846"/>
            <a:ext cx="2183218" cy="1309161"/>
          </a:xfrm>
          <a:prstGeom prst="rect">
            <a:avLst/>
          </a:prstGeom>
        </p:spPr>
      </p:pic>
      <p:pic>
        <p:nvPicPr>
          <p:cNvPr id="7" name="Afbeelding 6">
            <a:extLst>
              <a:ext uri="{FF2B5EF4-FFF2-40B4-BE49-F238E27FC236}">
                <a16:creationId xmlns:a16="http://schemas.microsoft.com/office/drawing/2014/main" id="{15CB7D5B-8AB5-D943-AF44-2262A6348E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4380" y="2458294"/>
            <a:ext cx="1416200" cy="1416200"/>
          </a:xfrm>
          <a:prstGeom prst="rect">
            <a:avLst/>
          </a:prstGeom>
        </p:spPr>
      </p:pic>
      <p:pic>
        <p:nvPicPr>
          <p:cNvPr id="9" name="Afbeelding 8">
            <a:extLst>
              <a:ext uri="{FF2B5EF4-FFF2-40B4-BE49-F238E27FC236}">
                <a16:creationId xmlns:a16="http://schemas.microsoft.com/office/drawing/2014/main" id="{AEB80F92-D978-374E-B7D7-66B4379975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23414" y="4437285"/>
            <a:ext cx="1424002" cy="768002"/>
          </a:xfrm>
          <a:prstGeom prst="rect">
            <a:avLst/>
          </a:prstGeom>
        </p:spPr>
      </p:pic>
      <p:pic>
        <p:nvPicPr>
          <p:cNvPr id="10" name="Graphic 9">
            <a:extLst>
              <a:ext uri="{FF2B5EF4-FFF2-40B4-BE49-F238E27FC236}">
                <a16:creationId xmlns:a16="http://schemas.microsoft.com/office/drawing/2014/main" id="{8791B426-D82D-844A-9F02-AAEEC27268C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07155" y="3168329"/>
            <a:ext cx="1704201" cy="409008"/>
          </a:xfrm>
          <a:prstGeom prst="rect">
            <a:avLst/>
          </a:prstGeom>
        </p:spPr>
      </p:pic>
      <p:pic>
        <p:nvPicPr>
          <p:cNvPr id="11" name="Graphic 10">
            <a:extLst>
              <a:ext uri="{FF2B5EF4-FFF2-40B4-BE49-F238E27FC236}">
                <a16:creationId xmlns:a16="http://schemas.microsoft.com/office/drawing/2014/main" id="{6EEF606C-16E9-1D4A-994E-2884A2FFA46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287931" y="2379700"/>
            <a:ext cx="1859338" cy="1859338"/>
          </a:xfrm>
          <a:prstGeom prst="rect">
            <a:avLst/>
          </a:prstGeom>
        </p:spPr>
      </p:pic>
      <p:pic>
        <p:nvPicPr>
          <p:cNvPr id="14" name="Afbeelding 13">
            <a:extLst>
              <a:ext uri="{FF2B5EF4-FFF2-40B4-BE49-F238E27FC236}">
                <a16:creationId xmlns:a16="http://schemas.microsoft.com/office/drawing/2014/main" id="{AC2DC926-D903-324E-BD19-7D8E02EAE5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223844" y="2718624"/>
            <a:ext cx="835717" cy="795778"/>
          </a:xfrm>
          <a:prstGeom prst="rect">
            <a:avLst/>
          </a:prstGeom>
        </p:spPr>
      </p:pic>
      <p:pic>
        <p:nvPicPr>
          <p:cNvPr id="15" name="Afbeelding 14">
            <a:extLst>
              <a:ext uri="{FF2B5EF4-FFF2-40B4-BE49-F238E27FC236}">
                <a16:creationId xmlns:a16="http://schemas.microsoft.com/office/drawing/2014/main" id="{4180D6DF-2540-D54A-9966-6F71402D873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136138" y="2883639"/>
            <a:ext cx="1670274" cy="643751"/>
          </a:xfrm>
          <a:prstGeom prst="rect">
            <a:avLst/>
          </a:prstGeom>
        </p:spPr>
      </p:pic>
      <p:pic>
        <p:nvPicPr>
          <p:cNvPr id="17" name="Graphic 16">
            <a:extLst>
              <a:ext uri="{FF2B5EF4-FFF2-40B4-BE49-F238E27FC236}">
                <a16:creationId xmlns:a16="http://schemas.microsoft.com/office/drawing/2014/main" id="{CEA4003D-BA29-D041-AD0C-A5F46F731FC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964051" y="3812422"/>
            <a:ext cx="2183218" cy="2183218"/>
          </a:xfrm>
          <a:prstGeom prst="rect">
            <a:avLst/>
          </a:prstGeom>
        </p:spPr>
      </p:pic>
      <p:pic>
        <p:nvPicPr>
          <p:cNvPr id="18" name="Afbeelding 17">
            <a:extLst>
              <a:ext uri="{FF2B5EF4-FFF2-40B4-BE49-F238E27FC236}">
                <a16:creationId xmlns:a16="http://schemas.microsoft.com/office/drawing/2014/main" id="{C1370ADC-8CD8-9D45-B44E-2FF5882D3B2B}"/>
              </a:ext>
            </a:extLst>
          </p:cNvPr>
          <p:cNvPicPr>
            <a:picLocks noChangeAspect="1"/>
          </p:cNvPicPr>
          <p:nvPr/>
        </p:nvPicPr>
        <p:blipFill>
          <a:blip r:embed="rId15"/>
          <a:stretch>
            <a:fillRect/>
          </a:stretch>
        </p:blipFill>
        <p:spPr>
          <a:xfrm>
            <a:off x="7954783" y="4718427"/>
            <a:ext cx="2266515" cy="298043"/>
          </a:xfrm>
          <a:prstGeom prst="rect">
            <a:avLst/>
          </a:prstGeom>
        </p:spPr>
      </p:pic>
      <p:pic>
        <p:nvPicPr>
          <p:cNvPr id="19" name="Afbeelding 18">
            <a:extLst>
              <a:ext uri="{FF2B5EF4-FFF2-40B4-BE49-F238E27FC236}">
                <a16:creationId xmlns:a16="http://schemas.microsoft.com/office/drawing/2014/main" id="{1C90EBD3-623B-4F4C-9B4C-4F321A787395}"/>
              </a:ext>
            </a:extLst>
          </p:cNvPr>
          <p:cNvPicPr>
            <a:picLocks noChangeAspect="1"/>
          </p:cNvPicPr>
          <p:nvPr/>
        </p:nvPicPr>
        <p:blipFill>
          <a:blip r:embed="rId16"/>
          <a:stretch>
            <a:fillRect/>
          </a:stretch>
        </p:blipFill>
        <p:spPr>
          <a:xfrm>
            <a:off x="3595074" y="4320347"/>
            <a:ext cx="882430" cy="882430"/>
          </a:xfrm>
          <a:prstGeom prst="rect">
            <a:avLst/>
          </a:prstGeom>
        </p:spPr>
      </p:pic>
      <p:pic>
        <p:nvPicPr>
          <p:cNvPr id="39" name="Afbeelding 38">
            <a:extLst>
              <a:ext uri="{FF2B5EF4-FFF2-40B4-BE49-F238E27FC236}">
                <a16:creationId xmlns:a16="http://schemas.microsoft.com/office/drawing/2014/main" id="{FD229C28-3BD4-8D45-9B50-36681BC2E634}"/>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17702"/>
          <a:stretch/>
        </p:blipFill>
        <p:spPr>
          <a:xfrm>
            <a:off x="13729755" y="6297790"/>
            <a:ext cx="3967233" cy="3170248"/>
          </a:xfrm>
          <a:prstGeom prst="rect">
            <a:avLst/>
          </a:prstGeom>
        </p:spPr>
      </p:pic>
      <p:pic>
        <p:nvPicPr>
          <p:cNvPr id="20" name="Picture 2">
            <a:extLst>
              <a:ext uri="{FF2B5EF4-FFF2-40B4-BE49-F238E27FC236}">
                <a16:creationId xmlns:a16="http://schemas.microsoft.com/office/drawing/2014/main" id="{8AF8B68F-1388-3744-B728-9104DBFBF818}"/>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81574" y="2909671"/>
            <a:ext cx="1330527" cy="584804"/>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hlinkClick r:id="rId19"/>
            <a:extLst>
              <a:ext uri="{FF2B5EF4-FFF2-40B4-BE49-F238E27FC236}">
                <a16:creationId xmlns:a16="http://schemas.microsoft.com/office/drawing/2014/main" id="{AB0584AA-BB05-0E4C-B517-4B82F8678FF1}"/>
              </a:ext>
            </a:extLst>
          </p:cNvPr>
          <p:cNvPicPr>
            <a:picLocks noChangeAspect="1"/>
          </p:cNvPicPr>
          <p:nvPr/>
        </p:nvPicPr>
        <p:blipFill>
          <a:blip r:embed="rId20"/>
          <a:stretch>
            <a:fillRect/>
          </a:stretch>
        </p:blipFill>
        <p:spPr>
          <a:xfrm>
            <a:off x="13728786" y="6229144"/>
            <a:ext cx="2013258" cy="703298"/>
          </a:xfrm>
          <a:prstGeom prst="rect">
            <a:avLst/>
          </a:prstGeom>
        </p:spPr>
      </p:pic>
      <p:pic>
        <p:nvPicPr>
          <p:cNvPr id="25" name="object 8">
            <a:extLst>
              <a:ext uri="{FF2B5EF4-FFF2-40B4-BE49-F238E27FC236}">
                <a16:creationId xmlns:a16="http://schemas.microsoft.com/office/drawing/2014/main" id="{3BAE1A2C-C3B3-144D-BC91-860DB7CB3F06}"/>
              </a:ext>
            </a:extLst>
          </p:cNvPr>
          <p:cNvPicPr/>
          <p:nvPr/>
        </p:nvPicPr>
        <p:blipFill>
          <a:blip r:embed="rId21" cstate="print"/>
          <a:stretch>
            <a:fillRect/>
          </a:stretch>
        </p:blipFill>
        <p:spPr>
          <a:xfrm>
            <a:off x="9053371" y="6297790"/>
            <a:ext cx="3972015" cy="3918802"/>
          </a:xfrm>
          <a:prstGeom prst="rect">
            <a:avLst/>
          </a:prstGeom>
        </p:spPr>
      </p:pic>
      <p:grpSp>
        <p:nvGrpSpPr>
          <p:cNvPr id="21" name="Groep 20">
            <a:extLst>
              <a:ext uri="{FF2B5EF4-FFF2-40B4-BE49-F238E27FC236}">
                <a16:creationId xmlns:a16="http://schemas.microsoft.com/office/drawing/2014/main" id="{F79147F8-ECE2-4E44-B17B-62535612CD63}"/>
              </a:ext>
            </a:extLst>
          </p:cNvPr>
          <p:cNvGrpSpPr/>
          <p:nvPr/>
        </p:nvGrpSpPr>
        <p:grpSpPr>
          <a:xfrm>
            <a:off x="9051781" y="6297790"/>
            <a:ext cx="2702526" cy="598113"/>
            <a:chOff x="8597232" y="5342200"/>
            <a:chExt cx="2880498" cy="637501"/>
          </a:xfrm>
        </p:grpSpPr>
        <p:sp>
          <p:nvSpPr>
            <p:cNvPr id="3" name="Rechthoek 2">
              <a:extLst>
                <a:ext uri="{FF2B5EF4-FFF2-40B4-BE49-F238E27FC236}">
                  <a16:creationId xmlns:a16="http://schemas.microsoft.com/office/drawing/2014/main" id="{E90EE963-9284-D04D-AF2D-83E447BFF06E}"/>
                </a:ext>
              </a:extLst>
            </p:cNvPr>
            <p:cNvSpPr/>
            <p:nvPr/>
          </p:nvSpPr>
          <p:spPr>
            <a:xfrm>
              <a:off x="8597232" y="5342200"/>
              <a:ext cx="2880498" cy="637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a:hlinkClick r:id="rId22"/>
              <a:extLst>
                <a:ext uri="{FF2B5EF4-FFF2-40B4-BE49-F238E27FC236}">
                  <a16:creationId xmlns:a16="http://schemas.microsoft.com/office/drawing/2014/main" id="{AF2D9BE3-6C5F-5C41-B234-9842B120C972}"/>
                </a:ext>
              </a:extLst>
            </p:cNvPr>
            <p:cNvPicPr>
              <a:picLocks noChangeAspect="1"/>
            </p:cNvPicPr>
            <p:nvPr/>
          </p:nvPicPr>
          <p:blipFill rotWithShape="1">
            <a:blip r:embed="rId23">
              <a:extLst>
                <a:ext uri="{28A0092B-C50C-407E-A947-70E740481C1C}">
                  <a14:useLocalDpi xmlns:a14="http://schemas.microsoft.com/office/drawing/2010/main" val="0"/>
                </a:ext>
              </a:extLst>
            </a:blip>
            <a:srcRect t="-120" b="-120"/>
            <a:stretch/>
          </p:blipFill>
          <p:spPr>
            <a:xfrm>
              <a:off x="8730792" y="5583940"/>
              <a:ext cx="2560896" cy="216519"/>
            </a:xfrm>
            <a:prstGeom prst="rect">
              <a:avLst/>
            </a:prstGeom>
          </p:spPr>
        </p:pic>
      </p:grpSp>
      <p:pic>
        <p:nvPicPr>
          <p:cNvPr id="22" name="object 5">
            <a:extLst>
              <a:ext uri="{FF2B5EF4-FFF2-40B4-BE49-F238E27FC236}">
                <a16:creationId xmlns:a16="http://schemas.microsoft.com/office/drawing/2014/main" id="{9972F6B7-6FA4-BF4C-B265-71B33DAA6DEC}"/>
              </a:ext>
            </a:extLst>
          </p:cNvPr>
          <p:cNvPicPr/>
          <p:nvPr/>
        </p:nvPicPr>
        <p:blipFill>
          <a:blip r:embed="rId24" cstate="print"/>
          <a:stretch>
            <a:fillRect/>
          </a:stretch>
        </p:blipFill>
        <p:spPr>
          <a:xfrm>
            <a:off x="4381734" y="6297790"/>
            <a:ext cx="3972015" cy="3884040"/>
          </a:xfrm>
          <a:prstGeom prst="rect">
            <a:avLst/>
          </a:prstGeom>
        </p:spPr>
      </p:pic>
      <p:pic>
        <p:nvPicPr>
          <p:cNvPr id="16" name="Afbeelding 15">
            <a:hlinkClick r:id="rId25"/>
            <a:extLst>
              <a:ext uri="{FF2B5EF4-FFF2-40B4-BE49-F238E27FC236}">
                <a16:creationId xmlns:a16="http://schemas.microsoft.com/office/drawing/2014/main" id="{1872A916-B21A-EA4A-BB84-7C70B5D0CBB4}"/>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381734" y="6290664"/>
            <a:ext cx="1911756" cy="598112"/>
          </a:xfrm>
          <a:prstGeom prst="rect">
            <a:avLst/>
          </a:prstGeom>
        </p:spPr>
      </p:pic>
      <p:sp>
        <p:nvSpPr>
          <p:cNvPr id="36" name="Rechthoek 35">
            <a:extLst>
              <a:ext uri="{FF2B5EF4-FFF2-40B4-BE49-F238E27FC236}">
                <a16:creationId xmlns:a16="http://schemas.microsoft.com/office/drawing/2014/main" id="{099379B2-384F-4F4B-B6F1-434E9FDC04D0}"/>
              </a:ext>
            </a:extLst>
          </p:cNvPr>
          <p:cNvSpPr/>
          <p:nvPr/>
        </p:nvSpPr>
        <p:spPr>
          <a:xfrm>
            <a:off x="786084" y="7162381"/>
            <a:ext cx="2782576" cy="2123017"/>
          </a:xfrm>
          <a:prstGeom prst="rect">
            <a:avLst/>
          </a:prstGeom>
        </p:spPr>
        <p:txBody>
          <a:bodyPr wrap="square" lIns="91440" tIns="45720" rIns="91440" bIns="45720" anchor="t">
            <a:spAutoFit/>
          </a:bodyPr>
          <a:lstStyle/>
          <a:p>
            <a:pPr>
              <a:lnSpc>
                <a:spcPct val="150000"/>
              </a:lnSpc>
            </a:pPr>
            <a:r>
              <a:rPr lang="nl-NL" altLang="nl-NL" dirty="0">
                <a:solidFill>
                  <a:schemeClr val="bg1"/>
                </a:solidFill>
                <a:latin typeface="Montserrat" pitchFamily="2" charset="77"/>
                <a:ea typeface="Myriad Pro" charset="0"/>
                <a:cs typeface="Myriad Pro" charset="0"/>
              </a:rPr>
              <a:t>These are </a:t>
            </a:r>
            <a:r>
              <a:rPr lang="nl-NL" altLang="nl-NL" dirty="0" err="1">
                <a:solidFill>
                  <a:schemeClr val="bg1"/>
                </a:solidFill>
                <a:latin typeface="Montserrat" pitchFamily="2" charset="77"/>
                <a:ea typeface="Myriad Pro" charset="0"/>
                <a:cs typeface="Myriad Pro" charset="0"/>
              </a:rPr>
              <a:t>just</a:t>
            </a:r>
            <a:r>
              <a:rPr lang="nl-NL" altLang="nl-NL" dirty="0">
                <a:solidFill>
                  <a:schemeClr val="bg1"/>
                </a:solidFill>
                <a:latin typeface="Montserrat" pitchFamily="2" charset="77"/>
                <a:ea typeface="Myriad Pro" charset="0"/>
                <a:cs typeface="Myriad Pro" charset="0"/>
              </a:rPr>
              <a:t> </a:t>
            </a:r>
            <a:r>
              <a:rPr lang="nl-NL" altLang="nl-NL" dirty="0" err="1">
                <a:solidFill>
                  <a:schemeClr val="bg1"/>
                </a:solidFill>
                <a:latin typeface="Montserrat" pitchFamily="2" charset="77"/>
                <a:ea typeface="Myriad Pro" charset="0"/>
                <a:cs typeface="Myriad Pro" charset="0"/>
              </a:rPr>
              <a:t>some</a:t>
            </a:r>
            <a:r>
              <a:rPr lang="nl-NL" altLang="nl-NL" dirty="0">
                <a:solidFill>
                  <a:schemeClr val="bg1"/>
                </a:solidFill>
                <a:latin typeface="Montserrat" pitchFamily="2" charset="77"/>
                <a:ea typeface="Myriad Pro" charset="0"/>
                <a:cs typeface="Myriad Pro" charset="0"/>
              </a:rPr>
              <a:t> of </a:t>
            </a:r>
            <a:r>
              <a:rPr lang="nl-NL" altLang="nl-NL" dirty="0" err="1">
                <a:solidFill>
                  <a:schemeClr val="bg1"/>
                </a:solidFill>
                <a:latin typeface="Montserrat" pitchFamily="2" charset="77"/>
                <a:ea typeface="Myriad Pro" charset="0"/>
                <a:cs typeface="Myriad Pro" charset="0"/>
              </a:rPr>
              <a:t>the</a:t>
            </a:r>
            <a:r>
              <a:rPr lang="nl-NL" altLang="nl-NL" dirty="0">
                <a:solidFill>
                  <a:schemeClr val="bg1"/>
                </a:solidFill>
                <a:latin typeface="Montserrat" pitchFamily="2" charset="77"/>
                <a:ea typeface="Myriad Pro" charset="0"/>
                <a:cs typeface="Myriad Pro" charset="0"/>
              </a:rPr>
              <a:t> partners </a:t>
            </a:r>
            <a:r>
              <a:rPr lang="nl-NL" altLang="nl-NL" dirty="0" err="1">
                <a:solidFill>
                  <a:schemeClr val="bg1"/>
                </a:solidFill>
                <a:latin typeface="Montserrat" pitchFamily="2" charset="77"/>
                <a:ea typeface="Myriad Pro" charset="0"/>
                <a:cs typeface="Myriad Pro" charset="0"/>
              </a:rPr>
              <a:t>that</a:t>
            </a:r>
            <a:r>
              <a:rPr lang="nl-NL" altLang="nl-NL" dirty="0">
                <a:solidFill>
                  <a:schemeClr val="bg1"/>
                </a:solidFill>
                <a:latin typeface="Montserrat" pitchFamily="2" charset="77"/>
                <a:ea typeface="Myriad Pro" charset="0"/>
                <a:cs typeface="Myriad Pro" charset="0"/>
              </a:rPr>
              <a:t> have </a:t>
            </a:r>
            <a:r>
              <a:rPr lang="nl-NL" altLang="nl-NL" dirty="0" err="1">
                <a:solidFill>
                  <a:schemeClr val="bg1"/>
                </a:solidFill>
                <a:latin typeface="Montserrat" pitchFamily="2" charset="77"/>
                <a:ea typeface="Myriad Pro" charset="0"/>
                <a:cs typeface="Myriad Pro" charset="0"/>
              </a:rPr>
              <a:t>preceded</a:t>
            </a:r>
            <a:r>
              <a:rPr lang="nl-NL" altLang="nl-NL" dirty="0">
                <a:solidFill>
                  <a:schemeClr val="bg1"/>
                </a:solidFill>
                <a:latin typeface="Montserrat" pitchFamily="2" charset="77"/>
                <a:ea typeface="Myriad Pro" charset="0"/>
                <a:cs typeface="Myriad Pro" charset="0"/>
              </a:rPr>
              <a:t> </a:t>
            </a:r>
            <a:r>
              <a:rPr lang="nl-NL" altLang="nl-NL" dirty="0" err="1">
                <a:solidFill>
                  <a:schemeClr val="bg1"/>
                </a:solidFill>
                <a:latin typeface="Montserrat" pitchFamily="2" charset="77"/>
                <a:ea typeface="Myriad Pro" charset="0"/>
                <a:cs typeface="Myriad Pro" charset="0"/>
              </a:rPr>
              <a:t>you</a:t>
            </a:r>
            <a:r>
              <a:rPr lang="nl-NL" altLang="nl-NL" dirty="0">
                <a:solidFill>
                  <a:schemeClr val="bg1"/>
                </a:solidFill>
                <a:latin typeface="Montserrat" pitchFamily="2" charset="77"/>
                <a:ea typeface="Myriad Pro" charset="0"/>
                <a:cs typeface="Myriad Pro" charset="0"/>
              </a:rPr>
              <a:t> in </a:t>
            </a:r>
            <a:r>
              <a:rPr lang="nl-NL" altLang="nl-NL" dirty="0" err="1">
                <a:solidFill>
                  <a:schemeClr val="bg1"/>
                </a:solidFill>
                <a:latin typeface="Montserrat" pitchFamily="2" charset="77"/>
                <a:ea typeface="Myriad Pro" charset="0"/>
                <a:cs typeface="Myriad Pro" charset="0"/>
              </a:rPr>
              <a:t>optimizing</a:t>
            </a:r>
            <a:r>
              <a:rPr lang="nl-NL" altLang="nl-NL" dirty="0">
                <a:solidFill>
                  <a:schemeClr val="bg1"/>
                </a:solidFill>
                <a:latin typeface="Montserrat" pitchFamily="2" charset="77"/>
                <a:ea typeface="Myriad Pro" charset="0"/>
                <a:cs typeface="Myriad Pro" charset="0"/>
              </a:rPr>
              <a:t> </a:t>
            </a:r>
            <a:r>
              <a:rPr lang="nl-NL" altLang="nl-NL" dirty="0" err="1">
                <a:solidFill>
                  <a:schemeClr val="bg1"/>
                </a:solidFill>
                <a:latin typeface="Montserrat" pitchFamily="2" charset="77"/>
                <a:ea typeface="Myriad Pro" charset="0"/>
                <a:cs typeface="Myriad Pro" charset="0"/>
              </a:rPr>
              <a:t>their</a:t>
            </a:r>
            <a:r>
              <a:rPr lang="nl-NL" altLang="nl-NL" dirty="0">
                <a:solidFill>
                  <a:schemeClr val="bg1"/>
                </a:solidFill>
                <a:latin typeface="Montserrat" pitchFamily="2" charset="77"/>
                <a:ea typeface="Myriad Pro" charset="0"/>
                <a:cs typeface="Myriad Pro" charset="0"/>
              </a:rPr>
              <a:t> customer </a:t>
            </a:r>
            <a:r>
              <a:rPr lang="nl-NL" altLang="nl-NL" dirty="0" err="1">
                <a:solidFill>
                  <a:schemeClr val="bg1"/>
                </a:solidFill>
                <a:latin typeface="Montserrat" pitchFamily="2" charset="77"/>
                <a:ea typeface="Myriad Pro" charset="0"/>
                <a:cs typeface="Myriad Pro" charset="0"/>
              </a:rPr>
              <a:t>experience</a:t>
            </a:r>
            <a:r>
              <a:rPr lang="nl-NL" altLang="nl-NL" dirty="0">
                <a:solidFill>
                  <a:schemeClr val="bg1"/>
                </a:solidFill>
                <a:latin typeface="Montserrat" pitchFamily="2" charset="77"/>
                <a:ea typeface="Myriad Pro" charset="0"/>
                <a:cs typeface="Myriad Pro" charset="0"/>
              </a:rPr>
              <a:t>.</a:t>
            </a:r>
            <a:endParaRPr lang="nl-NL" altLang="nl-NL" dirty="0">
              <a:solidFill>
                <a:schemeClr val="bg1"/>
              </a:solidFill>
              <a:latin typeface="Montserrat" pitchFamily="2" charset="77"/>
            </a:endParaRPr>
          </a:p>
        </p:txBody>
      </p:sp>
      <p:sp>
        <p:nvSpPr>
          <p:cNvPr id="52" name="Rechthoek 51">
            <a:extLst>
              <a:ext uri="{FF2B5EF4-FFF2-40B4-BE49-F238E27FC236}">
                <a16:creationId xmlns:a16="http://schemas.microsoft.com/office/drawing/2014/main" id="{2916EA9F-D300-1345-9E26-1F8394701A5E}"/>
              </a:ext>
            </a:extLst>
          </p:cNvPr>
          <p:cNvSpPr/>
          <p:nvPr/>
        </p:nvSpPr>
        <p:spPr>
          <a:xfrm>
            <a:off x="764398" y="6115267"/>
            <a:ext cx="3177231" cy="766685"/>
          </a:xfrm>
          <a:prstGeom prst="rect">
            <a:avLst/>
          </a:prstGeom>
        </p:spPr>
        <p:txBody>
          <a:bodyPr wrap="square" lIns="91440" tIns="45720" rIns="91440" bIns="45720" anchor="t">
            <a:spAutoFit/>
          </a:bodyPr>
          <a:lstStyle/>
          <a:p>
            <a:pPr>
              <a:lnSpc>
                <a:spcPct val="150000"/>
              </a:lnSpc>
            </a:pPr>
            <a:r>
              <a:rPr lang="nl-NL" altLang="nl-NL" sz="3200" dirty="0">
                <a:solidFill>
                  <a:schemeClr val="bg1"/>
                </a:solidFill>
                <a:latin typeface="DM Serif Display"/>
                <a:ea typeface="Myriad Pro" charset="0"/>
                <a:cs typeface="Myriad Pro" charset="0"/>
              </a:rPr>
              <a:t>Cool cases</a:t>
            </a:r>
            <a:endParaRPr lang="nl-NL" altLang="nl-NL" sz="3200" dirty="0">
              <a:solidFill>
                <a:schemeClr val="bg1"/>
              </a:solidFill>
              <a:latin typeface="DM Serif Display" pitchFamily="2" charset="0"/>
            </a:endParaRPr>
          </a:p>
        </p:txBody>
      </p:sp>
      <p:sp>
        <p:nvSpPr>
          <p:cNvPr id="30" name="object 13">
            <a:extLst>
              <a:ext uri="{FF2B5EF4-FFF2-40B4-BE49-F238E27FC236}">
                <a16:creationId xmlns:a16="http://schemas.microsoft.com/office/drawing/2014/main" id="{39F641FB-B513-0443-8D49-00658462F3E0}"/>
              </a:ext>
            </a:extLst>
          </p:cNvPr>
          <p:cNvSpPr txBox="1"/>
          <p:nvPr/>
        </p:nvSpPr>
        <p:spPr>
          <a:xfrm>
            <a:off x="4381734" y="8925252"/>
            <a:ext cx="3970419" cy="1322471"/>
          </a:xfrm>
          <a:prstGeom prst="rect">
            <a:avLst/>
          </a:prstGeom>
          <a:solidFill>
            <a:srgbClr val="EA5297"/>
          </a:solidFill>
        </p:spPr>
        <p:txBody>
          <a:bodyPr vert="horz" wrap="none" lIns="108000" tIns="108000" rIns="108000" bIns="108000" rtlCol="0">
            <a:noAutofit/>
          </a:bodyPr>
          <a:lstStyle/>
          <a:p>
            <a:pPr marL="12700" marR="5080" algn="l">
              <a:lnSpc>
                <a:spcPct val="100000"/>
              </a:lnSpc>
              <a:spcBef>
                <a:spcPts val="100"/>
              </a:spcBef>
              <a:tabLst>
                <a:tab pos="2619375" algn="l"/>
              </a:tabLst>
            </a:pPr>
            <a:r>
              <a:rPr sz="2800" dirty="0">
                <a:solidFill>
                  <a:schemeClr val="bg1"/>
                </a:solidFill>
                <a:latin typeface="DM Serif Display"/>
                <a:cs typeface="DM Serif Display"/>
                <a:hlinkClick r:id="rId25">
                  <a:extLst>
                    <a:ext uri="{A12FA001-AC4F-418D-AE19-62706E023703}">
                      <ahyp:hlinkClr xmlns:ahyp="http://schemas.microsoft.com/office/drawing/2018/hyperlinkcolor" val="tx"/>
                    </a:ext>
                  </a:extLst>
                </a:hlinkClick>
              </a:rPr>
              <a:t>Shimano</a:t>
            </a:r>
            <a:br>
              <a:rPr lang="nl-BE" sz="4000" dirty="0">
                <a:solidFill>
                  <a:schemeClr val="bg1"/>
                </a:solidFill>
                <a:latin typeface="DM Serif Display"/>
                <a:cs typeface="DM Serif Display"/>
              </a:rPr>
            </a:br>
            <a:r>
              <a:rPr lang="nl-BE" dirty="0">
                <a:solidFill>
                  <a:schemeClr val="bg1"/>
                </a:solidFill>
                <a:latin typeface="Montserrat" panose="00000500000000000000" pitchFamily="2" charset="0"/>
                <a:cs typeface="DM Serif Display"/>
              </a:rPr>
              <a:t>got their customers involved</a:t>
            </a:r>
            <a:endParaRPr dirty="0">
              <a:solidFill>
                <a:schemeClr val="bg1"/>
              </a:solidFill>
              <a:latin typeface="Montserrat" panose="00000500000000000000" pitchFamily="2" charset="0"/>
              <a:cs typeface="DarkerGrotesque-Light"/>
            </a:endParaRPr>
          </a:p>
        </p:txBody>
      </p:sp>
      <p:sp>
        <p:nvSpPr>
          <p:cNvPr id="31" name="object 14">
            <a:extLst>
              <a:ext uri="{FF2B5EF4-FFF2-40B4-BE49-F238E27FC236}">
                <a16:creationId xmlns:a16="http://schemas.microsoft.com/office/drawing/2014/main" id="{48960A9A-EC4E-8B47-9624-B60FF810A35A}"/>
              </a:ext>
            </a:extLst>
          </p:cNvPr>
          <p:cNvSpPr txBox="1"/>
          <p:nvPr/>
        </p:nvSpPr>
        <p:spPr>
          <a:xfrm>
            <a:off x="9066398" y="8925252"/>
            <a:ext cx="3955802" cy="1322471"/>
          </a:xfrm>
          <a:prstGeom prst="rect">
            <a:avLst/>
          </a:prstGeom>
          <a:solidFill>
            <a:srgbClr val="EA5297"/>
          </a:solidFill>
        </p:spPr>
        <p:txBody>
          <a:bodyPr vert="horz" wrap="none" lIns="108000" tIns="108000" rIns="108000" bIns="108000" rtlCol="0">
            <a:noAutofit/>
          </a:bodyPr>
          <a:lstStyle/>
          <a:p>
            <a:pPr marL="12700" marR="5080" algn="l">
              <a:lnSpc>
                <a:spcPct val="98900"/>
              </a:lnSpc>
              <a:spcBef>
                <a:spcPts val="150"/>
              </a:spcBef>
              <a:tabLst>
                <a:tab pos="2077085" algn="l"/>
              </a:tabLst>
            </a:pPr>
            <a:r>
              <a:rPr sz="2800" spc="-35" dirty="0">
                <a:solidFill>
                  <a:schemeClr val="bg1"/>
                </a:solidFill>
                <a:latin typeface="DM Serif Display"/>
                <a:cs typeface="DM Serif Display"/>
                <a:hlinkClick r:id="rId22">
                  <a:extLst>
                    <a:ext uri="{A12FA001-AC4F-418D-AE19-62706E023703}">
                      <ahyp:hlinkClr xmlns:ahyp="http://schemas.microsoft.com/office/drawing/2018/hyperlinkcolor" val="tx"/>
                    </a:ext>
                  </a:extLst>
                </a:hlinkClick>
              </a:rPr>
              <a:t>Scotch </a:t>
            </a:r>
            <a:r>
              <a:rPr sz="2800" dirty="0">
                <a:solidFill>
                  <a:schemeClr val="bg1"/>
                </a:solidFill>
                <a:latin typeface="DM Serif Display"/>
                <a:cs typeface="DM Serif Display"/>
                <a:hlinkClick r:id="rId22">
                  <a:extLst>
                    <a:ext uri="{A12FA001-AC4F-418D-AE19-62706E023703}">
                      <ahyp:hlinkClr xmlns:ahyp="http://schemas.microsoft.com/office/drawing/2018/hyperlinkcolor" val="tx"/>
                    </a:ext>
                  </a:extLst>
                </a:hlinkClick>
              </a:rPr>
              <a:t>&amp;</a:t>
            </a:r>
            <a:r>
              <a:rPr sz="2800" spc="-10" dirty="0">
                <a:solidFill>
                  <a:schemeClr val="bg1"/>
                </a:solidFill>
                <a:latin typeface="DM Serif Display"/>
                <a:cs typeface="DM Serif Display"/>
                <a:hlinkClick r:id="rId22">
                  <a:extLst>
                    <a:ext uri="{A12FA001-AC4F-418D-AE19-62706E023703}">
                      <ahyp:hlinkClr xmlns:ahyp="http://schemas.microsoft.com/office/drawing/2018/hyperlinkcolor" val="tx"/>
                    </a:ext>
                  </a:extLst>
                </a:hlinkClick>
              </a:rPr>
              <a:t> </a:t>
            </a:r>
            <a:r>
              <a:rPr sz="2800" dirty="0">
                <a:solidFill>
                  <a:schemeClr val="bg1"/>
                </a:solidFill>
                <a:latin typeface="DM Serif Display"/>
                <a:cs typeface="DM Serif Display"/>
                <a:hlinkClick r:id="rId22">
                  <a:extLst>
                    <a:ext uri="{A12FA001-AC4F-418D-AE19-62706E023703}">
                      <ahyp:hlinkClr xmlns:ahyp="http://schemas.microsoft.com/office/drawing/2018/hyperlinkcolor" val="tx"/>
                    </a:ext>
                  </a:extLst>
                </a:hlinkClick>
              </a:rPr>
              <a:t>Soda</a:t>
            </a:r>
            <a:endParaRPr lang="nl-BE" sz="2800" dirty="0">
              <a:solidFill>
                <a:schemeClr val="bg1"/>
              </a:solidFill>
              <a:latin typeface="DM Serif Display"/>
              <a:cs typeface="DM Serif Display"/>
            </a:endParaRPr>
          </a:p>
          <a:p>
            <a:pPr marL="12700" marR="5080" algn="l">
              <a:lnSpc>
                <a:spcPct val="98900"/>
              </a:lnSpc>
              <a:spcBef>
                <a:spcPts val="150"/>
              </a:spcBef>
              <a:tabLst>
                <a:tab pos="2077085" algn="l"/>
              </a:tabLst>
            </a:pPr>
            <a:r>
              <a:rPr lang="nl-BE" dirty="0">
                <a:solidFill>
                  <a:schemeClr val="bg1"/>
                </a:solidFill>
                <a:latin typeface="Montserrat" panose="00000500000000000000" pitchFamily="2" charset="0"/>
                <a:cs typeface="DM Serif Display"/>
              </a:rPr>
              <a:t>turned every store visit </a:t>
            </a:r>
            <a:br>
              <a:rPr lang="nl-BE" dirty="0">
                <a:solidFill>
                  <a:schemeClr val="bg1"/>
                </a:solidFill>
                <a:latin typeface="Montserrat" panose="00000500000000000000" pitchFamily="2" charset="0"/>
                <a:cs typeface="DM Serif Display"/>
              </a:rPr>
            </a:br>
            <a:r>
              <a:rPr lang="nl-BE" dirty="0">
                <a:solidFill>
                  <a:schemeClr val="bg1"/>
                </a:solidFill>
                <a:latin typeface="Montserrat" panose="00000500000000000000" pitchFamily="2" charset="0"/>
                <a:cs typeface="DM Serif Display"/>
              </a:rPr>
              <a:t>into an experience</a:t>
            </a:r>
            <a:endParaRPr dirty="0">
              <a:solidFill>
                <a:schemeClr val="bg1"/>
              </a:solidFill>
              <a:latin typeface="Montserrat" panose="00000500000000000000" pitchFamily="2" charset="0"/>
              <a:cs typeface="DarkerGrotesque-Light"/>
            </a:endParaRPr>
          </a:p>
        </p:txBody>
      </p:sp>
      <p:sp>
        <p:nvSpPr>
          <p:cNvPr id="32" name="object 15">
            <a:extLst>
              <a:ext uri="{FF2B5EF4-FFF2-40B4-BE49-F238E27FC236}">
                <a16:creationId xmlns:a16="http://schemas.microsoft.com/office/drawing/2014/main" id="{75B29447-E1F5-5E49-B538-C27213BB16ED}"/>
              </a:ext>
            </a:extLst>
          </p:cNvPr>
          <p:cNvSpPr txBox="1"/>
          <p:nvPr/>
        </p:nvSpPr>
        <p:spPr>
          <a:xfrm>
            <a:off x="13726569" y="8912998"/>
            <a:ext cx="3970419" cy="1335435"/>
          </a:xfrm>
          <a:prstGeom prst="rect">
            <a:avLst/>
          </a:prstGeom>
          <a:solidFill>
            <a:srgbClr val="EA5297"/>
          </a:solidFill>
        </p:spPr>
        <p:txBody>
          <a:bodyPr vert="horz" wrap="none" lIns="108000" tIns="108000" rIns="108000" bIns="108000" rtlCol="0">
            <a:noAutofit/>
          </a:bodyPr>
          <a:lstStyle/>
          <a:p>
            <a:pPr marL="12700" algn="l">
              <a:lnSpc>
                <a:spcPct val="100000"/>
              </a:lnSpc>
              <a:spcBef>
                <a:spcPts val="100"/>
              </a:spcBef>
            </a:pPr>
            <a:r>
              <a:rPr lang="nl-BE" sz="2800" dirty="0">
                <a:solidFill>
                  <a:schemeClr val="bg1"/>
                </a:solidFill>
                <a:latin typeface="DM Serif Display"/>
                <a:cs typeface="DM Serif Display"/>
                <a:hlinkClick r:id="rId27">
                  <a:extLst>
                    <a:ext uri="{A12FA001-AC4F-418D-AE19-62706E023703}">
                      <ahyp:hlinkClr xmlns:ahyp="http://schemas.microsoft.com/office/drawing/2018/hyperlinkcolor" val="tx"/>
                    </a:ext>
                  </a:extLst>
                </a:hlinkClick>
              </a:rPr>
              <a:t>IKEA</a:t>
            </a:r>
            <a:r>
              <a:rPr sz="2800" spc="-85" dirty="0">
                <a:solidFill>
                  <a:schemeClr val="bg1"/>
                </a:solidFill>
                <a:latin typeface="DM Serif Display"/>
                <a:cs typeface="DM Serif Display"/>
                <a:hlinkClick r:id="rId27">
                  <a:extLst>
                    <a:ext uri="{A12FA001-AC4F-418D-AE19-62706E023703}">
                      <ahyp:hlinkClr xmlns:ahyp="http://schemas.microsoft.com/office/drawing/2018/hyperlinkcolor" val="tx"/>
                    </a:ext>
                  </a:extLst>
                </a:hlinkClick>
              </a:rPr>
              <a:t> </a:t>
            </a:r>
            <a:r>
              <a:rPr sz="2800" dirty="0">
                <a:solidFill>
                  <a:schemeClr val="bg1"/>
                </a:solidFill>
                <a:latin typeface="DM Serif Display"/>
                <a:cs typeface="DM Serif Display"/>
                <a:hlinkClick r:id="rId27">
                  <a:extLst>
                    <a:ext uri="{A12FA001-AC4F-418D-AE19-62706E023703}">
                      <ahyp:hlinkClr xmlns:ahyp="http://schemas.microsoft.com/office/drawing/2018/hyperlinkcolor" val="tx"/>
                    </a:ext>
                  </a:extLst>
                </a:hlinkClick>
              </a:rPr>
              <a:t>solar</a:t>
            </a:r>
            <a:r>
              <a:rPr sz="2800" spc="-85" dirty="0">
                <a:solidFill>
                  <a:schemeClr val="bg1"/>
                </a:solidFill>
                <a:latin typeface="DM Serif Display"/>
                <a:cs typeface="DM Serif Display"/>
                <a:hlinkClick r:id="rId27">
                  <a:extLst>
                    <a:ext uri="{A12FA001-AC4F-418D-AE19-62706E023703}">
                      <ahyp:hlinkClr xmlns:ahyp="http://schemas.microsoft.com/office/drawing/2018/hyperlinkcolor" val="tx"/>
                    </a:ext>
                  </a:extLst>
                </a:hlinkClick>
              </a:rPr>
              <a:t> </a:t>
            </a:r>
            <a:r>
              <a:rPr sz="2800" spc="-10" dirty="0">
                <a:solidFill>
                  <a:schemeClr val="bg1"/>
                </a:solidFill>
                <a:latin typeface="DM Serif Display"/>
                <a:cs typeface="DM Serif Display"/>
                <a:hlinkClick r:id="rId27">
                  <a:extLst>
                    <a:ext uri="{A12FA001-AC4F-418D-AE19-62706E023703}">
                      <ahyp:hlinkClr xmlns:ahyp="http://schemas.microsoft.com/office/drawing/2018/hyperlinkcolor" val="tx"/>
                    </a:ext>
                  </a:extLst>
                </a:hlinkClick>
              </a:rPr>
              <a:t>pane</a:t>
            </a:r>
            <a:r>
              <a:rPr sz="2800" spc="-10" dirty="0">
                <a:solidFill>
                  <a:schemeClr val="bg1"/>
                </a:solidFill>
                <a:latin typeface="DM Serif Display"/>
                <a:cs typeface="DM Serif Display"/>
                <a:hlinkClick r:id="rId19">
                  <a:extLst>
                    <a:ext uri="{A12FA001-AC4F-418D-AE19-62706E023703}">
                      <ahyp:hlinkClr xmlns:ahyp="http://schemas.microsoft.com/office/drawing/2018/hyperlinkcolor" val="tx"/>
                    </a:ext>
                  </a:extLst>
                </a:hlinkClick>
              </a:rPr>
              <a:t>l</a:t>
            </a:r>
            <a:r>
              <a:rPr sz="2800" spc="-10" dirty="0">
                <a:solidFill>
                  <a:schemeClr val="bg1"/>
                </a:solidFill>
                <a:latin typeface="DM Serif Display"/>
                <a:cs typeface="DM Serif Display"/>
                <a:hlinkClick r:id="rId27">
                  <a:extLst>
                    <a:ext uri="{A12FA001-AC4F-418D-AE19-62706E023703}">
                      <ahyp:hlinkClr xmlns:ahyp="http://schemas.microsoft.com/office/drawing/2018/hyperlinkcolor" val="tx"/>
                    </a:ext>
                  </a:extLst>
                </a:hlinkClick>
              </a:rPr>
              <a:t>s</a:t>
            </a:r>
            <a:endParaRPr lang="nl-BE" sz="2800" spc="-10" dirty="0">
              <a:solidFill>
                <a:schemeClr val="bg1"/>
              </a:solidFill>
              <a:latin typeface="Montserrat" panose="00000500000000000000" pitchFamily="2" charset="0"/>
              <a:cs typeface="DM Serif Display"/>
            </a:endParaRPr>
          </a:p>
          <a:p>
            <a:pPr marL="12700" algn="l">
              <a:lnSpc>
                <a:spcPct val="100000"/>
              </a:lnSpc>
              <a:spcBef>
                <a:spcPts val="100"/>
              </a:spcBef>
            </a:pPr>
            <a:r>
              <a:rPr lang="nl-BE" spc="-10" dirty="0">
                <a:solidFill>
                  <a:schemeClr val="bg1"/>
                </a:solidFill>
                <a:latin typeface="Montserrat" panose="00000500000000000000" pitchFamily="2" charset="0"/>
                <a:cs typeface="DM Serif Display"/>
              </a:rPr>
              <a:t>Shedding light on the </a:t>
            </a:r>
          </a:p>
          <a:p>
            <a:pPr marL="12700" algn="l">
              <a:lnSpc>
                <a:spcPct val="100000"/>
              </a:lnSpc>
              <a:spcBef>
                <a:spcPts val="100"/>
              </a:spcBef>
            </a:pPr>
            <a:r>
              <a:rPr lang="nl-BE" spc="-10" dirty="0">
                <a:solidFill>
                  <a:schemeClr val="bg1"/>
                </a:solidFill>
                <a:latin typeface="Montserrat" panose="00000500000000000000" pitchFamily="2" charset="0"/>
                <a:cs typeface="DM Serif Display"/>
              </a:rPr>
              <a:t>buyer journey</a:t>
            </a:r>
            <a:endParaRPr dirty="0">
              <a:solidFill>
                <a:schemeClr val="bg1"/>
              </a:solidFill>
              <a:latin typeface="Montserrat" panose="00000500000000000000" pitchFamily="2" charset="0"/>
              <a:cs typeface="DM Serif Display"/>
            </a:endParaRPr>
          </a:p>
        </p:txBody>
      </p:sp>
      <p:sp>
        <p:nvSpPr>
          <p:cNvPr id="37" name="Tekstvak 36">
            <a:extLst>
              <a:ext uri="{FF2B5EF4-FFF2-40B4-BE49-F238E27FC236}">
                <a16:creationId xmlns:a16="http://schemas.microsoft.com/office/drawing/2014/main" id="{112DCAA7-1177-0E4F-A8A6-AC734A1CB595}"/>
              </a:ext>
            </a:extLst>
          </p:cNvPr>
          <p:cNvSpPr txBox="1"/>
          <p:nvPr/>
        </p:nvSpPr>
        <p:spPr>
          <a:xfrm>
            <a:off x="764398" y="459118"/>
            <a:ext cx="9761593" cy="1569660"/>
          </a:xfrm>
          <a:prstGeom prst="rect">
            <a:avLst/>
          </a:prstGeom>
          <a:noFill/>
        </p:spPr>
        <p:txBody>
          <a:bodyPr wrap="square" lIns="0">
            <a:noAutofit/>
          </a:bodyPr>
          <a:lstStyle/>
          <a:p>
            <a:pPr algn="l"/>
            <a:r>
              <a:rPr lang="nl-NL" sz="8800" dirty="0" err="1">
                <a:solidFill>
                  <a:srgbClr val="0F39E3"/>
                </a:solidFill>
                <a:latin typeface="Darker Grotesque Light" pitchFamily="2" charset="0"/>
              </a:rPr>
              <a:t>Our</a:t>
            </a:r>
            <a:r>
              <a:rPr lang="nl-NL" sz="8800" dirty="0">
                <a:solidFill>
                  <a:srgbClr val="0F39E3"/>
                </a:solidFill>
                <a:latin typeface="Darker Grotesque Light" pitchFamily="2" charset="0"/>
              </a:rPr>
              <a:t> </a:t>
            </a:r>
            <a:r>
              <a:rPr lang="nl-NL" sz="8800" dirty="0" err="1">
                <a:solidFill>
                  <a:srgbClr val="0F39E3"/>
                </a:solidFill>
                <a:latin typeface="Darker Grotesque Light" pitchFamily="2" charset="0"/>
              </a:rPr>
              <a:t>trusted</a:t>
            </a:r>
            <a:r>
              <a:rPr lang="nl-NL" sz="8800" dirty="0">
                <a:solidFill>
                  <a:srgbClr val="0F39E3"/>
                </a:solidFill>
                <a:latin typeface="Darker Grotesque Light" pitchFamily="2" charset="0"/>
              </a:rPr>
              <a:t> </a:t>
            </a:r>
            <a:r>
              <a:rPr lang="nl-NL" sz="8800" dirty="0">
                <a:solidFill>
                  <a:srgbClr val="0F39E3"/>
                </a:solidFill>
                <a:latin typeface="DM Serif Display" pitchFamily="2" charset="0"/>
              </a:rPr>
              <a:t>partners</a:t>
            </a:r>
            <a:endParaRPr lang="nl-NL" sz="9600" dirty="0">
              <a:solidFill>
                <a:srgbClr val="0F39E3"/>
              </a:solidFill>
            </a:endParaRPr>
          </a:p>
        </p:txBody>
      </p:sp>
      <p:pic>
        <p:nvPicPr>
          <p:cNvPr id="29" name="Afbeelding 28">
            <a:extLst>
              <a:ext uri="{FF2B5EF4-FFF2-40B4-BE49-F238E27FC236}">
                <a16:creationId xmlns:a16="http://schemas.microsoft.com/office/drawing/2014/main" id="{6DB6E31F-F96C-914C-A01A-97EFF54AF647}"/>
              </a:ext>
            </a:extLst>
          </p:cNvPr>
          <p:cNvPicPr>
            <a:picLocks noChangeAspect="1"/>
          </p:cNvPicPr>
          <p:nvPr/>
        </p:nvPicPr>
        <p:blipFill>
          <a:blip r:embed="rId28"/>
          <a:stretch>
            <a:fillRect/>
          </a:stretch>
        </p:blipFill>
        <p:spPr>
          <a:xfrm>
            <a:off x="4044389" y="7921069"/>
            <a:ext cx="673100" cy="812800"/>
          </a:xfrm>
          <a:prstGeom prst="rect">
            <a:avLst/>
          </a:prstGeom>
        </p:spPr>
      </p:pic>
      <p:pic>
        <p:nvPicPr>
          <p:cNvPr id="44" name="Afbeelding 43">
            <a:extLst>
              <a:ext uri="{FF2B5EF4-FFF2-40B4-BE49-F238E27FC236}">
                <a16:creationId xmlns:a16="http://schemas.microsoft.com/office/drawing/2014/main" id="{CCFB3197-CA59-D34E-B194-34E29B207A72}"/>
              </a:ext>
            </a:extLst>
          </p:cNvPr>
          <p:cNvPicPr>
            <a:picLocks noChangeAspect="1"/>
          </p:cNvPicPr>
          <p:nvPr/>
        </p:nvPicPr>
        <p:blipFill>
          <a:blip r:embed="rId28"/>
          <a:stretch>
            <a:fillRect/>
          </a:stretch>
        </p:blipFill>
        <p:spPr>
          <a:xfrm>
            <a:off x="8720174" y="7937939"/>
            <a:ext cx="673100" cy="812800"/>
          </a:xfrm>
          <a:prstGeom prst="rect">
            <a:avLst/>
          </a:prstGeom>
        </p:spPr>
      </p:pic>
      <p:pic>
        <p:nvPicPr>
          <p:cNvPr id="45" name="Afbeelding 44">
            <a:extLst>
              <a:ext uri="{FF2B5EF4-FFF2-40B4-BE49-F238E27FC236}">
                <a16:creationId xmlns:a16="http://schemas.microsoft.com/office/drawing/2014/main" id="{8DD78D09-402D-C142-907B-7146B840731A}"/>
              </a:ext>
            </a:extLst>
          </p:cNvPr>
          <p:cNvPicPr>
            <a:picLocks noChangeAspect="1"/>
          </p:cNvPicPr>
          <p:nvPr/>
        </p:nvPicPr>
        <p:blipFill>
          <a:blip r:embed="rId28"/>
          <a:stretch>
            <a:fillRect/>
          </a:stretch>
        </p:blipFill>
        <p:spPr>
          <a:xfrm>
            <a:off x="13397017" y="7921069"/>
            <a:ext cx="673100" cy="812800"/>
          </a:xfrm>
          <a:prstGeom prst="rect">
            <a:avLst/>
          </a:prstGeom>
        </p:spPr>
      </p:pic>
      <p:pic>
        <p:nvPicPr>
          <p:cNvPr id="47" name="Afbeelding 46">
            <a:extLst>
              <a:ext uri="{FF2B5EF4-FFF2-40B4-BE49-F238E27FC236}">
                <a16:creationId xmlns:a16="http://schemas.microsoft.com/office/drawing/2014/main" id="{DF683CB6-778B-294E-8FA8-3CE130425E0B}"/>
              </a:ext>
            </a:extLst>
          </p:cNvPr>
          <p:cNvPicPr>
            <a:picLocks noChangeAspect="1"/>
          </p:cNvPicPr>
          <p:nvPr/>
        </p:nvPicPr>
        <p:blipFill>
          <a:blip r:embed="rId29"/>
          <a:stretch>
            <a:fillRect/>
          </a:stretch>
        </p:blipFill>
        <p:spPr>
          <a:xfrm>
            <a:off x="20038124" y="343572"/>
            <a:ext cx="1148341" cy="330148"/>
          </a:xfrm>
          <a:prstGeom prst="rect">
            <a:avLst/>
          </a:prstGeom>
        </p:spPr>
      </p:pic>
      <p:grpSp>
        <p:nvGrpSpPr>
          <p:cNvPr id="53" name="Groep 52">
            <a:extLst>
              <a:ext uri="{FF2B5EF4-FFF2-40B4-BE49-F238E27FC236}">
                <a16:creationId xmlns:a16="http://schemas.microsoft.com/office/drawing/2014/main" id="{80118D44-6600-F94C-A398-621606D876ED}"/>
              </a:ext>
            </a:extLst>
          </p:cNvPr>
          <p:cNvGrpSpPr/>
          <p:nvPr/>
        </p:nvGrpSpPr>
        <p:grpSpPr>
          <a:xfrm>
            <a:off x="17667196" y="491490"/>
            <a:ext cx="1139139" cy="326455"/>
            <a:chOff x="1029677" y="1260005"/>
            <a:chExt cx="3873755" cy="1110144"/>
          </a:xfrm>
        </p:grpSpPr>
        <p:sp>
          <p:nvSpPr>
            <p:cNvPr id="54" name="object 3">
              <a:extLst>
                <a:ext uri="{FF2B5EF4-FFF2-40B4-BE49-F238E27FC236}">
                  <a16:creationId xmlns:a16="http://schemas.microsoft.com/office/drawing/2014/main" id="{3A4342C8-F98C-584B-8571-49859176BAF9}"/>
                </a:ext>
              </a:extLst>
            </p:cNvPr>
            <p:cNvSpPr/>
            <p:nvPr/>
          </p:nvSpPr>
          <p:spPr>
            <a:xfrm>
              <a:off x="2764917" y="1345261"/>
              <a:ext cx="626745" cy="721360"/>
            </a:xfrm>
            <a:custGeom>
              <a:avLst/>
              <a:gdLst/>
              <a:ahLst/>
              <a:cxnLst/>
              <a:rect l="l" t="t" r="r" b="b"/>
              <a:pathLst>
                <a:path w="626745" h="721360">
                  <a:moveTo>
                    <a:pt x="368376" y="0"/>
                  </a:moveTo>
                  <a:lnTo>
                    <a:pt x="319276" y="2688"/>
                  </a:lnTo>
                  <a:lnTo>
                    <a:pt x="272213" y="10755"/>
                  </a:lnTo>
                  <a:lnTo>
                    <a:pt x="227181" y="24201"/>
                  </a:lnTo>
                  <a:lnTo>
                    <a:pt x="184175" y="43027"/>
                  </a:lnTo>
                  <a:lnTo>
                    <a:pt x="144311" y="66969"/>
                  </a:lnTo>
                  <a:lnTo>
                    <a:pt x="108675" y="95653"/>
                  </a:lnTo>
                  <a:lnTo>
                    <a:pt x="77270" y="129084"/>
                  </a:lnTo>
                  <a:lnTo>
                    <a:pt x="50101" y="167271"/>
                  </a:lnTo>
                  <a:lnTo>
                    <a:pt x="28166" y="209919"/>
                  </a:lnTo>
                  <a:lnTo>
                    <a:pt x="12511" y="256711"/>
                  </a:lnTo>
                  <a:lnTo>
                    <a:pt x="3125" y="307646"/>
                  </a:lnTo>
                  <a:lnTo>
                    <a:pt x="0" y="362724"/>
                  </a:lnTo>
                  <a:lnTo>
                    <a:pt x="2867" y="418354"/>
                  </a:lnTo>
                  <a:lnTo>
                    <a:pt x="11469" y="469480"/>
                  </a:lnTo>
                  <a:lnTo>
                    <a:pt x="25808" y="516111"/>
                  </a:lnTo>
                  <a:lnTo>
                    <a:pt x="45885" y="558253"/>
                  </a:lnTo>
                  <a:lnTo>
                    <a:pt x="70833" y="595720"/>
                  </a:lnTo>
                  <a:lnTo>
                    <a:pt x="99844" y="628440"/>
                  </a:lnTo>
                  <a:lnTo>
                    <a:pt x="132917" y="656398"/>
                  </a:lnTo>
                  <a:lnTo>
                    <a:pt x="170052" y="679577"/>
                  </a:lnTo>
                  <a:lnTo>
                    <a:pt x="210326" y="697819"/>
                  </a:lnTo>
                  <a:lnTo>
                    <a:pt x="252810" y="710849"/>
                  </a:lnTo>
                  <a:lnTo>
                    <a:pt x="297502" y="718665"/>
                  </a:lnTo>
                  <a:lnTo>
                    <a:pt x="344398" y="721271"/>
                  </a:lnTo>
                  <a:lnTo>
                    <a:pt x="392816" y="718443"/>
                  </a:lnTo>
                  <a:lnTo>
                    <a:pt x="437888" y="709963"/>
                  </a:lnTo>
                  <a:lnTo>
                    <a:pt x="479613" y="695837"/>
                  </a:lnTo>
                  <a:lnTo>
                    <a:pt x="517994" y="676071"/>
                  </a:lnTo>
                  <a:lnTo>
                    <a:pt x="552313" y="651106"/>
                  </a:lnTo>
                  <a:lnTo>
                    <a:pt x="581869" y="621379"/>
                  </a:lnTo>
                  <a:lnTo>
                    <a:pt x="606663" y="586889"/>
                  </a:lnTo>
                  <a:lnTo>
                    <a:pt x="626694" y="547636"/>
                  </a:lnTo>
                  <a:lnTo>
                    <a:pt x="612571" y="536359"/>
                  </a:lnTo>
                  <a:lnTo>
                    <a:pt x="593339" y="558843"/>
                  </a:lnTo>
                  <a:lnTo>
                    <a:pt x="573749" y="578327"/>
                  </a:lnTo>
                  <a:lnTo>
                    <a:pt x="533526" y="608304"/>
                  </a:lnTo>
                  <a:lnTo>
                    <a:pt x="486230" y="626317"/>
                  </a:lnTo>
                  <a:lnTo>
                    <a:pt x="426237" y="632282"/>
                  </a:lnTo>
                  <a:lnTo>
                    <a:pt x="374778" y="627574"/>
                  </a:lnTo>
                  <a:lnTo>
                    <a:pt x="330455" y="613440"/>
                  </a:lnTo>
                  <a:lnTo>
                    <a:pt x="293268" y="589864"/>
                  </a:lnTo>
                  <a:lnTo>
                    <a:pt x="263220" y="556831"/>
                  </a:lnTo>
                  <a:lnTo>
                    <a:pt x="229365" y="485682"/>
                  </a:lnTo>
                  <a:lnTo>
                    <a:pt x="218786" y="442065"/>
                  </a:lnTo>
                  <a:lnTo>
                    <a:pt x="212440" y="393086"/>
                  </a:lnTo>
                  <a:lnTo>
                    <a:pt x="210324" y="338747"/>
                  </a:lnTo>
                  <a:lnTo>
                    <a:pt x="212212" y="276811"/>
                  </a:lnTo>
                  <a:lnTo>
                    <a:pt x="217877" y="221989"/>
                  </a:lnTo>
                  <a:lnTo>
                    <a:pt x="227324" y="174278"/>
                  </a:lnTo>
                  <a:lnTo>
                    <a:pt x="240557" y="133675"/>
                  </a:lnTo>
                  <a:lnTo>
                    <a:pt x="283654" y="67474"/>
                  </a:lnTo>
                  <a:lnTo>
                    <a:pt x="314575" y="44105"/>
                  </a:lnTo>
                  <a:lnTo>
                    <a:pt x="350350" y="30077"/>
                  </a:lnTo>
                  <a:lnTo>
                    <a:pt x="390982" y="25400"/>
                  </a:lnTo>
                  <a:lnTo>
                    <a:pt x="400992" y="25889"/>
                  </a:lnTo>
                  <a:lnTo>
                    <a:pt x="434549" y="44980"/>
                  </a:lnTo>
                  <a:lnTo>
                    <a:pt x="443182" y="87342"/>
                  </a:lnTo>
                  <a:lnTo>
                    <a:pt x="440620" y="120915"/>
                  </a:lnTo>
                  <a:lnTo>
                    <a:pt x="439996" y="133586"/>
                  </a:lnTo>
                  <a:lnTo>
                    <a:pt x="443814" y="185179"/>
                  </a:lnTo>
                  <a:lnTo>
                    <a:pt x="458633" y="223982"/>
                  </a:lnTo>
                  <a:lnTo>
                    <a:pt x="483690" y="252916"/>
                  </a:lnTo>
                  <a:lnTo>
                    <a:pt x="536371" y="269557"/>
                  </a:lnTo>
                  <a:lnTo>
                    <a:pt x="554535" y="268196"/>
                  </a:lnTo>
                  <a:lnTo>
                    <a:pt x="598462" y="247738"/>
                  </a:lnTo>
                  <a:lnTo>
                    <a:pt x="620939" y="204954"/>
                  </a:lnTo>
                  <a:lnTo>
                    <a:pt x="622439" y="186321"/>
                  </a:lnTo>
                  <a:lnTo>
                    <a:pt x="620588" y="163237"/>
                  </a:lnTo>
                  <a:lnTo>
                    <a:pt x="605766" y="118413"/>
                  </a:lnTo>
                  <a:lnTo>
                    <a:pt x="576300" y="76166"/>
                  </a:lnTo>
                  <a:lnTo>
                    <a:pt x="533254" y="41235"/>
                  </a:lnTo>
                  <a:lnTo>
                    <a:pt x="476879" y="15092"/>
                  </a:lnTo>
                  <a:lnTo>
                    <a:pt x="407717" y="1678"/>
                  </a:lnTo>
                  <a:lnTo>
                    <a:pt x="368376" y="0"/>
                  </a:lnTo>
                  <a:close/>
                </a:path>
              </a:pathLst>
            </a:custGeom>
            <a:solidFill>
              <a:srgbClr val="0033EB"/>
            </a:solidFill>
          </p:spPr>
          <p:txBody>
            <a:bodyPr wrap="square" lIns="0" tIns="0" rIns="0" bIns="0" rtlCol="0"/>
            <a:lstStyle/>
            <a:p>
              <a:endParaRPr/>
            </a:p>
          </p:txBody>
        </p:sp>
        <p:sp>
          <p:nvSpPr>
            <p:cNvPr id="55" name="object 4">
              <a:extLst>
                <a:ext uri="{FF2B5EF4-FFF2-40B4-BE49-F238E27FC236}">
                  <a16:creationId xmlns:a16="http://schemas.microsoft.com/office/drawing/2014/main" id="{751D60ED-080D-3D42-8A5C-368972C2CCAC}"/>
                </a:ext>
              </a:extLst>
            </p:cNvPr>
            <p:cNvSpPr/>
            <p:nvPr/>
          </p:nvSpPr>
          <p:spPr>
            <a:xfrm>
              <a:off x="3460712" y="1345259"/>
              <a:ext cx="1442720" cy="1024890"/>
            </a:xfrm>
            <a:custGeom>
              <a:avLst/>
              <a:gdLst/>
              <a:ahLst/>
              <a:cxnLst/>
              <a:rect l="l" t="t" r="r" b="b"/>
              <a:pathLst>
                <a:path w="1442720" h="1024889">
                  <a:moveTo>
                    <a:pt x="688784" y="647827"/>
                  </a:moveTo>
                  <a:lnTo>
                    <a:pt x="676071" y="636549"/>
                  </a:lnTo>
                  <a:lnTo>
                    <a:pt x="645033" y="636549"/>
                  </a:lnTo>
                  <a:lnTo>
                    <a:pt x="619099" y="632587"/>
                  </a:lnTo>
                  <a:lnTo>
                    <a:pt x="600570" y="620687"/>
                  </a:lnTo>
                  <a:lnTo>
                    <a:pt x="596036" y="612571"/>
                  </a:lnTo>
                  <a:lnTo>
                    <a:pt x="589457" y="600837"/>
                  </a:lnTo>
                  <a:lnTo>
                    <a:pt x="585749" y="573049"/>
                  </a:lnTo>
                  <a:lnTo>
                    <a:pt x="585749" y="343001"/>
                  </a:lnTo>
                  <a:lnTo>
                    <a:pt x="585660" y="259702"/>
                  </a:lnTo>
                  <a:lnTo>
                    <a:pt x="581469" y="196786"/>
                  </a:lnTo>
                  <a:lnTo>
                    <a:pt x="568642" y="142049"/>
                  </a:lnTo>
                  <a:lnTo>
                    <a:pt x="547255" y="96926"/>
                  </a:lnTo>
                  <a:lnTo>
                    <a:pt x="517309" y="61417"/>
                  </a:lnTo>
                  <a:lnTo>
                    <a:pt x="479501" y="34544"/>
                  </a:lnTo>
                  <a:lnTo>
                    <a:pt x="468045" y="29654"/>
                  </a:lnTo>
                  <a:lnTo>
                    <a:pt x="434555" y="15354"/>
                  </a:lnTo>
                  <a:lnTo>
                    <a:pt x="382447" y="3835"/>
                  </a:lnTo>
                  <a:lnTo>
                    <a:pt x="323202" y="0"/>
                  </a:lnTo>
                  <a:lnTo>
                    <a:pt x="285115" y="1231"/>
                  </a:lnTo>
                  <a:lnTo>
                    <a:pt x="213118" y="11125"/>
                  </a:lnTo>
                  <a:lnTo>
                    <a:pt x="147713" y="30911"/>
                  </a:lnTo>
                  <a:lnTo>
                    <a:pt x="94437" y="60540"/>
                  </a:lnTo>
                  <a:lnTo>
                    <a:pt x="55092" y="99961"/>
                  </a:lnTo>
                  <a:lnTo>
                    <a:pt x="34975" y="148666"/>
                  </a:lnTo>
                  <a:lnTo>
                    <a:pt x="32461" y="176466"/>
                  </a:lnTo>
                  <a:lnTo>
                    <a:pt x="33959" y="194564"/>
                  </a:lnTo>
                  <a:lnTo>
                    <a:pt x="56489" y="237134"/>
                  </a:lnTo>
                  <a:lnTo>
                    <a:pt x="99606" y="258292"/>
                  </a:lnTo>
                  <a:lnTo>
                    <a:pt x="117157" y="259702"/>
                  </a:lnTo>
                  <a:lnTo>
                    <a:pt x="136118" y="257937"/>
                  </a:lnTo>
                  <a:lnTo>
                    <a:pt x="183489" y="231457"/>
                  </a:lnTo>
                  <a:lnTo>
                    <a:pt x="204292" y="195135"/>
                  </a:lnTo>
                  <a:lnTo>
                    <a:pt x="213156" y="142544"/>
                  </a:lnTo>
                  <a:lnTo>
                    <a:pt x="215963" y="127012"/>
                  </a:lnTo>
                  <a:lnTo>
                    <a:pt x="225132" y="81356"/>
                  </a:lnTo>
                  <a:lnTo>
                    <a:pt x="252133" y="41986"/>
                  </a:lnTo>
                  <a:lnTo>
                    <a:pt x="295008" y="29654"/>
                  </a:lnTo>
                  <a:lnTo>
                    <a:pt x="318071" y="32080"/>
                  </a:lnTo>
                  <a:lnTo>
                    <a:pt x="354406" y="51473"/>
                  </a:lnTo>
                  <a:lnTo>
                    <a:pt x="377863" y="91440"/>
                  </a:lnTo>
                  <a:lnTo>
                    <a:pt x="389521" y="158826"/>
                  </a:lnTo>
                  <a:lnTo>
                    <a:pt x="390969" y="203225"/>
                  </a:lnTo>
                  <a:lnTo>
                    <a:pt x="390969" y="314769"/>
                  </a:lnTo>
                  <a:lnTo>
                    <a:pt x="390969" y="343001"/>
                  </a:lnTo>
                  <a:lnTo>
                    <a:pt x="390969" y="580072"/>
                  </a:lnTo>
                  <a:lnTo>
                    <a:pt x="374611" y="593305"/>
                  </a:lnTo>
                  <a:lnTo>
                    <a:pt x="332397" y="621753"/>
                  </a:lnTo>
                  <a:lnTo>
                    <a:pt x="293370" y="634301"/>
                  </a:lnTo>
                  <a:lnTo>
                    <a:pt x="279463" y="635127"/>
                  </a:lnTo>
                  <a:lnTo>
                    <a:pt x="261124" y="633323"/>
                  </a:lnTo>
                  <a:lnTo>
                    <a:pt x="214541" y="606221"/>
                  </a:lnTo>
                  <a:lnTo>
                    <a:pt x="194437" y="570064"/>
                  </a:lnTo>
                  <a:lnTo>
                    <a:pt x="187756" y="519404"/>
                  </a:lnTo>
                  <a:lnTo>
                    <a:pt x="190182" y="487273"/>
                  </a:lnTo>
                  <a:lnTo>
                    <a:pt x="209575" y="433285"/>
                  </a:lnTo>
                  <a:lnTo>
                    <a:pt x="247573" y="392785"/>
                  </a:lnTo>
                  <a:lnTo>
                    <a:pt x="299453" y="364210"/>
                  </a:lnTo>
                  <a:lnTo>
                    <a:pt x="339191" y="352882"/>
                  </a:lnTo>
                  <a:lnTo>
                    <a:pt x="347560" y="351472"/>
                  </a:lnTo>
                  <a:lnTo>
                    <a:pt x="355409" y="350050"/>
                  </a:lnTo>
                  <a:lnTo>
                    <a:pt x="390969" y="343001"/>
                  </a:lnTo>
                  <a:lnTo>
                    <a:pt x="390969" y="314769"/>
                  </a:lnTo>
                  <a:lnTo>
                    <a:pt x="280885" y="334492"/>
                  </a:lnTo>
                  <a:lnTo>
                    <a:pt x="225831" y="346887"/>
                  </a:lnTo>
                  <a:lnTo>
                    <a:pt x="176999" y="361492"/>
                  </a:lnTo>
                  <a:lnTo>
                    <a:pt x="134378" y="378282"/>
                  </a:lnTo>
                  <a:lnTo>
                    <a:pt x="97967" y="397281"/>
                  </a:lnTo>
                  <a:lnTo>
                    <a:pt x="38112" y="447027"/>
                  </a:lnTo>
                  <a:lnTo>
                    <a:pt x="4241" y="508114"/>
                  </a:lnTo>
                  <a:lnTo>
                    <a:pt x="0" y="540626"/>
                  </a:lnTo>
                  <a:lnTo>
                    <a:pt x="3492" y="581825"/>
                  </a:lnTo>
                  <a:lnTo>
                    <a:pt x="31369" y="648843"/>
                  </a:lnTo>
                  <a:lnTo>
                    <a:pt x="85267" y="695058"/>
                  </a:lnTo>
                  <a:lnTo>
                    <a:pt x="154089" y="718362"/>
                  </a:lnTo>
                  <a:lnTo>
                    <a:pt x="193357" y="721271"/>
                  </a:lnTo>
                  <a:lnTo>
                    <a:pt x="227025" y="719289"/>
                  </a:lnTo>
                  <a:lnTo>
                    <a:pt x="284543" y="703402"/>
                  </a:lnTo>
                  <a:lnTo>
                    <a:pt x="330504" y="672782"/>
                  </a:lnTo>
                  <a:lnTo>
                    <a:pt x="373049" y="635127"/>
                  </a:lnTo>
                  <a:lnTo>
                    <a:pt x="373938" y="634301"/>
                  </a:lnTo>
                  <a:lnTo>
                    <a:pt x="395236" y="612571"/>
                  </a:lnTo>
                  <a:lnTo>
                    <a:pt x="402399" y="635368"/>
                  </a:lnTo>
                  <a:lnTo>
                    <a:pt x="412673" y="655802"/>
                  </a:lnTo>
                  <a:lnTo>
                    <a:pt x="442493" y="689521"/>
                  </a:lnTo>
                  <a:lnTo>
                    <a:pt x="485013" y="711212"/>
                  </a:lnTo>
                  <a:lnTo>
                    <a:pt x="540588" y="718439"/>
                  </a:lnTo>
                  <a:lnTo>
                    <a:pt x="567893" y="717296"/>
                  </a:lnTo>
                  <a:lnTo>
                    <a:pt x="612711" y="708101"/>
                  </a:lnTo>
                  <a:lnTo>
                    <a:pt x="660742" y="677875"/>
                  </a:lnTo>
                  <a:lnTo>
                    <a:pt x="675081" y="663829"/>
                  </a:lnTo>
                  <a:lnTo>
                    <a:pt x="688784" y="647827"/>
                  </a:lnTo>
                  <a:close/>
                </a:path>
                <a:path w="1442720" h="1024889">
                  <a:moveTo>
                    <a:pt x="1442478" y="357124"/>
                  </a:moveTo>
                  <a:lnTo>
                    <a:pt x="1440497" y="301929"/>
                  </a:lnTo>
                  <a:lnTo>
                    <a:pt x="1434566" y="251180"/>
                  </a:lnTo>
                  <a:lnTo>
                    <a:pt x="1424660" y="204851"/>
                  </a:lnTo>
                  <a:lnTo>
                    <a:pt x="1410804" y="162953"/>
                  </a:lnTo>
                  <a:lnTo>
                    <a:pt x="1392986" y="125488"/>
                  </a:lnTo>
                  <a:lnTo>
                    <a:pt x="1371206" y="92417"/>
                  </a:lnTo>
                  <a:lnTo>
                    <a:pt x="1340700" y="59169"/>
                  </a:lnTo>
                  <a:lnTo>
                    <a:pt x="1306169" y="33299"/>
                  </a:lnTo>
                  <a:lnTo>
                    <a:pt x="1267637" y="14808"/>
                  </a:lnTo>
                  <a:lnTo>
                    <a:pt x="1229372" y="4826"/>
                  </a:lnTo>
                  <a:lnTo>
                    <a:pt x="1229372" y="362724"/>
                  </a:lnTo>
                  <a:lnTo>
                    <a:pt x="1227709" y="427164"/>
                  </a:lnTo>
                  <a:lnTo>
                    <a:pt x="1222717" y="483793"/>
                  </a:lnTo>
                  <a:lnTo>
                    <a:pt x="1214386" y="532638"/>
                  </a:lnTo>
                  <a:lnTo>
                    <a:pt x="1202715" y="573671"/>
                  </a:lnTo>
                  <a:lnTo>
                    <a:pt x="1165110" y="639013"/>
                  </a:lnTo>
                  <a:lnTo>
                    <a:pt x="1109002" y="675741"/>
                  </a:lnTo>
                  <a:lnTo>
                    <a:pt x="1075537" y="680326"/>
                  </a:lnTo>
                  <a:lnTo>
                    <a:pt x="1045006" y="678916"/>
                  </a:lnTo>
                  <a:lnTo>
                    <a:pt x="1015542" y="674687"/>
                  </a:lnTo>
                  <a:lnTo>
                    <a:pt x="987132" y="667639"/>
                  </a:lnTo>
                  <a:lnTo>
                    <a:pt x="959764" y="657771"/>
                  </a:lnTo>
                  <a:lnTo>
                    <a:pt x="959764" y="88900"/>
                  </a:lnTo>
                  <a:lnTo>
                    <a:pt x="1020470" y="63525"/>
                  </a:lnTo>
                  <a:lnTo>
                    <a:pt x="1075537" y="55054"/>
                  </a:lnTo>
                  <a:lnTo>
                    <a:pt x="1110729" y="59334"/>
                  </a:lnTo>
                  <a:lnTo>
                    <a:pt x="1167904" y="93548"/>
                  </a:lnTo>
                  <a:lnTo>
                    <a:pt x="1204087" y="154978"/>
                  </a:lnTo>
                  <a:lnTo>
                    <a:pt x="1215136" y="194640"/>
                  </a:lnTo>
                  <a:lnTo>
                    <a:pt x="1223048" y="242481"/>
                  </a:lnTo>
                  <a:lnTo>
                    <a:pt x="1227785" y="298513"/>
                  </a:lnTo>
                  <a:lnTo>
                    <a:pt x="1229372" y="362724"/>
                  </a:lnTo>
                  <a:lnTo>
                    <a:pt x="1229372" y="4826"/>
                  </a:lnTo>
                  <a:lnTo>
                    <a:pt x="1225105" y="3708"/>
                  </a:lnTo>
                  <a:lnTo>
                    <a:pt x="1178560" y="0"/>
                  </a:lnTo>
                  <a:lnTo>
                    <a:pt x="1148435" y="977"/>
                  </a:lnTo>
                  <a:lnTo>
                    <a:pt x="1089507" y="8737"/>
                  </a:lnTo>
                  <a:lnTo>
                    <a:pt x="1032789" y="24117"/>
                  </a:lnTo>
                  <a:lnTo>
                    <a:pt x="980922" y="45999"/>
                  </a:lnTo>
                  <a:lnTo>
                    <a:pt x="956970" y="59321"/>
                  </a:lnTo>
                  <a:lnTo>
                    <a:pt x="944257" y="15544"/>
                  </a:lnTo>
                  <a:lnTo>
                    <a:pt x="930173" y="1409"/>
                  </a:lnTo>
                  <a:lnTo>
                    <a:pt x="690206" y="83299"/>
                  </a:lnTo>
                  <a:lnTo>
                    <a:pt x="690206" y="97421"/>
                  </a:lnTo>
                  <a:lnTo>
                    <a:pt x="709955" y="101600"/>
                  </a:lnTo>
                  <a:lnTo>
                    <a:pt x="722960" y="105067"/>
                  </a:lnTo>
                  <a:lnTo>
                    <a:pt x="753414" y="131546"/>
                  </a:lnTo>
                  <a:lnTo>
                    <a:pt x="759383" y="169367"/>
                  </a:lnTo>
                  <a:lnTo>
                    <a:pt x="759383" y="937196"/>
                  </a:lnTo>
                  <a:lnTo>
                    <a:pt x="746315" y="980948"/>
                  </a:lnTo>
                  <a:lnTo>
                    <a:pt x="707161" y="1004951"/>
                  </a:lnTo>
                  <a:lnTo>
                    <a:pt x="690206" y="1010551"/>
                  </a:lnTo>
                  <a:lnTo>
                    <a:pt x="690206" y="1024674"/>
                  </a:lnTo>
                  <a:lnTo>
                    <a:pt x="1033208" y="1024674"/>
                  </a:lnTo>
                  <a:lnTo>
                    <a:pt x="1033208" y="1010551"/>
                  </a:lnTo>
                  <a:lnTo>
                    <a:pt x="1006386" y="1003541"/>
                  </a:lnTo>
                  <a:lnTo>
                    <a:pt x="984135" y="993838"/>
                  </a:lnTo>
                  <a:lnTo>
                    <a:pt x="968260" y="978827"/>
                  </a:lnTo>
                  <a:lnTo>
                    <a:pt x="958748" y="958532"/>
                  </a:lnTo>
                  <a:lnTo>
                    <a:pt x="955586" y="932929"/>
                  </a:lnTo>
                  <a:lnTo>
                    <a:pt x="955586" y="688771"/>
                  </a:lnTo>
                  <a:lnTo>
                    <a:pt x="995883" y="702995"/>
                  </a:lnTo>
                  <a:lnTo>
                    <a:pt x="1040599" y="713155"/>
                  </a:lnTo>
                  <a:lnTo>
                    <a:pt x="1089723" y="719251"/>
                  </a:lnTo>
                  <a:lnTo>
                    <a:pt x="1143266" y="721271"/>
                  </a:lnTo>
                  <a:lnTo>
                    <a:pt x="1197724" y="717372"/>
                  </a:lnTo>
                  <a:lnTo>
                    <a:pt x="1247038" y="705688"/>
                  </a:lnTo>
                  <a:lnTo>
                    <a:pt x="1285367" y="688771"/>
                  </a:lnTo>
                  <a:lnTo>
                    <a:pt x="1291221" y="686193"/>
                  </a:lnTo>
                  <a:lnTo>
                    <a:pt x="1299616" y="680326"/>
                  </a:lnTo>
                  <a:lnTo>
                    <a:pt x="1330274" y="658914"/>
                  </a:lnTo>
                  <a:lnTo>
                    <a:pt x="1364183" y="623849"/>
                  </a:lnTo>
                  <a:lnTo>
                    <a:pt x="1388122" y="589394"/>
                  </a:lnTo>
                  <a:lnTo>
                    <a:pt x="1407693" y="550938"/>
                  </a:lnTo>
                  <a:lnTo>
                    <a:pt x="1422920" y="508482"/>
                  </a:lnTo>
                  <a:lnTo>
                    <a:pt x="1433791" y="462026"/>
                  </a:lnTo>
                  <a:lnTo>
                    <a:pt x="1440307" y="411581"/>
                  </a:lnTo>
                  <a:lnTo>
                    <a:pt x="1442478" y="357124"/>
                  </a:lnTo>
                  <a:close/>
                </a:path>
              </a:pathLst>
            </a:custGeom>
            <a:solidFill>
              <a:srgbClr val="0033EB"/>
            </a:solidFill>
          </p:spPr>
          <p:txBody>
            <a:bodyPr wrap="square" lIns="0" tIns="0" rIns="0" bIns="0" rtlCol="0"/>
            <a:lstStyle/>
            <a:p>
              <a:endParaRPr/>
            </a:p>
          </p:txBody>
        </p:sp>
        <p:sp>
          <p:nvSpPr>
            <p:cNvPr id="56" name="object 5">
              <a:extLst>
                <a:ext uri="{FF2B5EF4-FFF2-40B4-BE49-F238E27FC236}">
                  <a16:creationId xmlns:a16="http://schemas.microsoft.com/office/drawing/2014/main" id="{43A9D558-B54E-8D44-88F7-3879EFF68247}"/>
                </a:ext>
              </a:extLst>
            </p:cNvPr>
            <p:cNvSpPr/>
            <p:nvPr/>
          </p:nvSpPr>
          <p:spPr>
            <a:xfrm>
              <a:off x="1029677" y="1328625"/>
              <a:ext cx="651510" cy="739140"/>
            </a:xfrm>
            <a:custGeom>
              <a:avLst/>
              <a:gdLst/>
              <a:ahLst/>
              <a:cxnLst/>
              <a:rect l="l" t="t" r="r" b="b"/>
              <a:pathLst>
                <a:path w="651510" h="739139">
                  <a:moveTo>
                    <a:pt x="334302" y="0"/>
                  </a:moveTo>
                  <a:lnTo>
                    <a:pt x="282059" y="3271"/>
                  </a:lnTo>
                  <a:lnTo>
                    <a:pt x="233975" y="13054"/>
                  </a:lnTo>
                  <a:lnTo>
                    <a:pt x="190219" y="29301"/>
                  </a:lnTo>
                  <a:lnTo>
                    <a:pt x="150964" y="51968"/>
                  </a:lnTo>
                  <a:lnTo>
                    <a:pt x="116216" y="79833"/>
                  </a:lnTo>
                  <a:lnTo>
                    <a:pt x="85944" y="111691"/>
                  </a:lnTo>
                  <a:lnTo>
                    <a:pt x="60239" y="147428"/>
                  </a:lnTo>
                  <a:lnTo>
                    <a:pt x="39192" y="186931"/>
                  </a:lnTo>
                  <a:lnTo>
                    <a:pt x="22751" y="228778"/>
                  </a:lnTo>
                  <a:lnTo>
                    <a:pt x="10714" y="271781"/>
                  </a:lnTo>
                  <a:lnTo>
                    <a:pt x="3118" y="315777"/>
                  </a:lnTo>
                  <a:lnTo>
                    <a:pt x="0" y="360603"/>
                  </a:lnTo>
                  <a:lnTo>
                    <a:pt x="1516" y="406515"/>
                  </a:lnTo>
                  <a:lnTo>
                    <a:pt x="7834" y="451910"/>
                  </a:lnTo>
                  <a:lnTo>
                    <a:pt x="18922" y="496638"/>
                  </a:lnTo>
                  <a:lnTo>
                    <a:pt x="34747" y="540550"/>
                  </a:lnTo>
                  <a:lnTo>
                    <a:pt x="55435" y="582242"/>
                  </a:lnTo>
                  <a:lnTo>
                    <a:pt x="81013" y="620047"/>
                  </a:lnTo>
                  <a:lnTo>
                    <a:pt x="111381" y="653844"/>
                  </a:lnTo>
                  <a:lnTo>
                    <a:pt x="146443" y="683513"/>
                  </a:lnTo>
                  <a:lnTo>
                    <a:pt x="186340" y="707753"/>
                  </a:lnTo>
                  <a:lnTo>
                    <a:pt x="231057" y="725133"/>
                  </a:lnTo>
                  <a:lnTo>
                    <a:pt x="280431" y="735600"/>
                  </a:lnTo>
                  <a:lnTo>
                    <a:pt x="334302" y="739101"/>
                  </a:lnTo>
                  <a:lnTo>
                    <a:pt x="391187" y="734936"/>
                  </a:lnTo>
                  <a:lnTo>
                    <a:pt x="444379" y="722479"/>
                  </a:lnTo>
                  <a:lnTo>
                    <a:pt x="493704" y="701784"/>
                  </a:lnTo>
                  <a:lnTo>
                    <a:pt x="519250" y="685495"/>
                  </a:lnTo>
                  <a:lnTo>
                    <a:pt x="334302" y="685495"/>
                  </a:lnTo>
                  <a:lnTo>
                    <a:pt x="283542" y="681942"/>
                  </a:lnTo>
                  <a:lnTo>
                    <a:pt x="237560" y="671311"/>
                  </a:lnTo>
                  <a:lnTo>
                    <a:pt x="196446" y="653643"/>
                  </a:lnTo>
                  <a:lnTo>
                    <a:pt x="160290" y="628982"/>
                  </a:lnTo>
                  <a:lnTo>
                    <a:pt x="129184" y="597369"/>
                  </a:lnTo>
                  <a:lnTo>
                    <a:pt x="103709" y="560150"/>
                  </a:lnTo>
                  <a:lnTo>
                    <a:pt x="83739" y="517902"/>
                  </a:lnTo>
                  <a:lnTo>
                    <a:pt x="69304" y="470725"/>
                  </a:lnTo>
                  <a:lnTo>
                    <a:pt x="60435" y="418720"/>
                  </a:lnTo>
                  <a:lnTo>
                    <a:pt x="57162" y="361988"/>
                  </a:lnTo>
                  <a:lnTo>
                    <a:pt x="650976" y="361988"/>
                  </a:lnTo>
                  <a:lnTo>
                    <a:pt x="650865" y="344093"/>
                  </a:lnTo>
                  <a:lnTo>
                    <a:pt x="650533" y="333144"/>
                  </a:lnTo>
                  <a:lnTo>
                    <a:pt x="649985" y="324432"/>
                  </a:lnTo>
                  <a:lnTo>
                    <a:pt x="649224" y="318020"/>
                  </a:lnTo>
                  <a:lnTo>
                    <a:pt x="648589" y="313651"/>
                  </a:lnTo>
                  <a:lnTo>
                    <a:pt x="63055" y="313651"/>
                  </a:lnTo>
                  <a:lnTo>
                    <a:pt x="73918" y="259848"/>
                  </a:lnTo>
                  <a:lnTo>
                    <a:pt x="91654" y="210843"/>
                  </a:lnTo>
                  <a:lnTo>
                    <a:pt x="116188" y="166799"/>
                  </a:lnTo>
                  <a:lnTo>
                    <a:pt x="147447" y="127876"/>
                  </a:lnTo>
                  <a:lnTo>
                    <a:pt x="185667" y="95463"/>
                  </a:lnTo>
                  <a:lnTo>
                    <a:pt x="229658" y="72236"/>
                  </a:lnTo>
                  <a:lnTo>
                    <a:pt x="279258" y="58255"/>
                  </a:lnTo>
                  <a:lnTo>
                    <a:pt x="334302" y="53581"/>
                  </a:lnTo>
                  <a:lnTo>
                    <a:pt x="510456" y="53581"/>
                  </a:lnTo>
                  <a:lnTo>
                    <a:pt x="474984" y="31705"/>
                  </a:lnTo>
                  <a:lnTo>
                    <a:pt x="431561" y="14116"/>
                  </a:lnTo>
                  <a:lnTo>
                    <a:pt x="384636" y="3535"/>
                  </a:lnTo>
                  <a:lnTo>
                    <a:pt x="334302" y="0"/>
                  </a:lnTo>
                  <a:close/>
                </a:path>
                <a:path w="651510" h="739139">
                  <a:moveTo>
                    <a:pt x="650341" y="491655"/>
                  </a:moveTo>
                  <a:lnTo>
                    <a:pt x="592963" y="491655"/>
                  </a:lnTo>
                  <a:lnTo>
                    <a:pt x="592175" y="495503"/>
                  </a:lnTo>
                  <a:lnTo>
                    <a:pt x="580134" y="537107"/>
                  </a:lnTo>
                  <a:lnTo>
                    <a:pt x="561265" y="574209"/>
                  </a:lnTo>
                  <a:lnTo>
                    <a:pt x="535645" y="606690"/>
                  </a:lnTo>
                  <a:lnTo>
                    <a:pt x="503351" y="634428"/>
                  </a:lnTo>
                  <a:lnTo>
                    <a:pt x="465897" y="656702"/>
                  </a:lnTo>
                  <a:lnTo>
                    <a:pt x="425142" y="672668"/>
                  </a:lnTo>
                  <a:lnTo>
                    <a:pt x="381229" y="682280"/>
                  </a:lnTo>
                  <a:lnTo>
                    <a:pt x="334302" y="685495"/>
                  </a:lnTo>
                  <a:lnTo>
                    <a:pt x="519250" y="685495"/>
                  </a:lnTo>
                  <a:lnTo>
                    <a:pt x="578316" y="637135"/>
                  </a:lnTo>
                  <a:lnTo>
                    <a:pt x="609846" y="595864"/>
                  </a:lnTo>
                  <a:lnTo>
                    <a:pt x="633476" y="549251"/>
                  </a:lnTo>
                  <a:lnTo>
                    <a:pt x="649109" y="497446"/>
                  </a:lnTo>
                  <a:lnTo>
                    <a:pt x="650341" y="491655"/>
                  </a:lnTo>
                  <a:close/>
                </a:path>
                <a:path w="651510" h="739139">
                  <a:moveTo>
                    <a:pt x="510456" y="53581"/>
                  </a:moveTo>
                  <a:lnTo>
                    <a:pt x="334302" y="53581"/>
                  </a:lnTo>
                  <a:lnTo>
                    <a:pt x="376290" y="56347"/>
                  </a:lnTo>
                  <a:lnTo>
                    <a:pt x="414405" y="64620"/>
                  </a:lnTo>
                  <a:lnTo>
                    <a:pt x="478497" y="97548"/>
                  </a:lnTo>
                  <a:lnTo>
                    <a:pt x="527634" y="146076"/>
                  </a:lnTo>
                  <a:lnTo>
                    <a:pt x="562559" y="203187"/>
                  </a:lnTo>
                  <a:lnTo>
                    <a:pt x="583112" y="260281"/>
                  </a:lnTo>
                  <a:lnTo>
                    <a:pt x="591883" y="313651"/>
                  </a:lnTo>
                  <a:lnTo>
                    <a:pt x="648589" y="313651"/>
                  </a:lnTo>
                  <a:lnTo>
                    <a:pt x="641278" y="263301"/>
                  </a:lnTo>
                  <a:lnTo>
                    <a:pt x="627436" y="212813"/>
                  </a:lnTo>
                  <a:lnTo>
                    <a:pt x="607738" y="166657"/>
                  </a:lnTo>
                  <a:lnTo>
                    <a:pt x="582225" y="124937"/>
                  </a:lnTo>
                  <a:lnTo>
                    <a:pt x="550938" y="87756"/>
                  </a:lnTo>
                  <a:lnTo>
                    <a:pt x="514808" y="56265"/>
                  </a:lnTo>
                  <a:lnTo>
                    <a:pt x="510456" y="53581"/>
                  </a:lnTo>
                  <a:close/>
                </a:path>
              </a:pathLst>
            </a:custGeom>
            <a:solidFill>
              <a:srgbClr val="0033EB"/>
            </a:solidFill>
          </p:spPr>
          <p:txBody>
            <a:bodyPr wrap="square" lIns="0" tIns="0" rIns="0" bIns="0" rtlCol="0"/>
            <a:lstStyle/>
            <a:p>
              <a:endParaRPr/>
            </a:p>
          </p:txBody>
        </p:sp>
        <p:sp>
          <p:nvSpPr>
            <p:cNvPr id="57" name="object 6">
              <a:extLst>
                <a:ext uri="{FF2B5EF4-FFF2-40B4-BE49-F238E27FC236}">
                  <a16:creationId xmlns:a16="http://schemas.microsoft.com/office/drawing/2014/main" id="{B7EDE6A3-E6E8-7344-A9E7-E0C6721817E0}"/>
                </a:ext>
              </a:extLst>
            </p:cNvPr>
            <p:cNvSpPr/>
            <p:nvPr/>
          </p:nvSpPr>
          <p:spPr>
            <a:xfrm>
              <a:off x="1792682" y="1260005"/>
              <a:ext cx="880110" cy="880110"/>
            </a:xfrm>
            <a:custGeom>
              <a:avLst/>
              <a:gdLst/>
              <a:ahLst/>
              <a:cxnLst/>
              <a:rect l="l" t="t" r="r" b="b"/>
              <a:pathLst>
                <a:path w="880110" h="880110">
                  <a:moveTo>
                    <a:pt x="690651" y="0"/>
                  </a:moveTo>
                  <a:lnTo>
                    <a:pt x="439991" y="250672"/>
                  </a:lnTo>
                  <a:lnTo>
                    <a:pt x="189318" y="0"/>
                  </a:lnTo>
                  <a:lnTo>
                    <a:pt x="0" y="189318"/>
                  </a:lnTo>
                  <a:lnTo>
                    <a:pt x="250659" y="439978"/>
                  </a:lnTo>
                  <a:lnTo>
                    <a:pt x="0" y="690651"/>
                  </a:lnTo>
                  <a:lnTo>
                    <a:pt x="189318" y="879970"/>
                  </a:lnTo>
                  <a:lnTo>
                    <a:pt x="439991" y="629310"/>
                  </a:lnTo>
                  <a:lnTo>
                    <a:pt x="690651" y="879970"/>
                  </a:lnTo>
                  <a:lnTo>
                    <a:pt x="879970" y="690651"/>
                  </a:lnTo>
                  <a:lnTo>
                    <a:pt x="629310" y="439978"/>
                  </a:lnTo>
                  <a:lnTo>
                    <a:pt x="879970" y="189318"/>
                  </a:lnTo>
                  <a:lnTo>
                    <a:pt x="690651" y="0"/>
                  </a:lnTo>
                  <a:close/>
                </a:path>
              </a:pathLst>
            </a:custGeom>
            <a:solidFill>
              <a:srgbClr val="0033EB"/>
            </a:solidFill>
          </p:spPr>
          <p:txBody>
            <a:bodyPr wrap="square" lIns="0" tIns="0" rIns="0" bIns="0" rtlCol="0"/>
            <a:lstStyle/>
            <a:p>
              <a:endParaRPr/>
            </a:p>
          </p:txBody>
        </p:sp>
      </p:grpSp>
      <p:pic>
        <p:nvPicPr>
          <p:cNvPr id="2" name="Afbeelding 1">
            <a:extLst>
              <a:ext uri="{FF2B5EF4-FFF2-40B4-BE49-F238E27FC236}">
                <a16:creationId xmlns:a16="http://schemas.microsoft.com/office/drawing/2014/main" id="{6E7D9FD9-B8B4-FA42-BCBF-4E34FA13C2DA}"/>
              </a:ext>
            </a:extLst>
          </p:cNvPr>
          <p:cNvPicPr>
            <a:picLocks noChangeAspect="1"/>
          </p:cNvPicPr>
          <p:nvPr/>
        </p:nvPicPr>
        <p:blipFill>
          <a:blip r:embed="rId30"/>
          <a:stretch>
            <a:fillRect/>
          </a:stretch>
        </p:blipFill>
        <p:spPr>
          <a:xfrm>
            <a:off x="3209228" y="2797679"/>
            <a:ext cx="1701800" cy="762000"/>
          </a:xfrm>
          <a:prstGeom prst="rect">
            <a:avLst/>
          </a:prstGeom>
        </p:spPr>
      </p:pic>
    </p:spTree>
    <p:extLst>
      <p:ext uri="{BB962C8B-B14F-4D97-AF65-F5344CB8AC3E}">
        <p14:creationId xmlns:p14="http://schemas.microsoft.com/office/powerpoint/2010/main" val="32706358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F39E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65C2F87904F0549AC56C9C8367F61D8" ma:contentTypeVersion="11" ma:contentTypeDescription="Een nieuw document maken." ma:contentTypeScope="" ma:versionID="7e586e0e0194ce29743e2392e3e7d7a6">
  <xsd:schema xmlns:xsd="http://www.w3.org/2001/XMLSchema" xmlns:xs="http://www.w3.org/2001/XMLSchema" xmlns:p="http://schemas.microsoft.com/office/2006/metadata/properties" xmlns:ns2="e1fedb3b-2e5d-4e5a-b72b-b37d5bf0326d" xmlns:ns3="85c084b2-c9d6-437a-a298-8ba2e48df6b5" targetNamespace="http://schemas.microsoft.com/office/2006/metadata/properties" ma:root="true" ma:fieldsID="d72a3781dd2392b3bc97c6223acfc180" ns2:_="" ns3:_="">
    <xsd:import namespace="e1fedb3b-2e5d-4e5a-b72b-b37d5bf0326d"/>
    <xsd:import namespace="85c084b2-c9d6-437a-a298-8ba2e48df6b5"/>
    <xsd:element name="properties">
      <xsd:complexType>
        <xsd:sequence>
          <xsd:element name="documentManagement">
            <xsd:complexType>
              <xsd:all>
                <xsd:element ref="ns2:Title0" minOccurs="0"/>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fedb3b-2e5d-4e5a-b72b-b37d5bf0326d" elementFormDefault="qualified">
    <xsd:import namespace="http://schemas.microsoft.com/office/2006/documentManagement/types"/>
    <xsd:import namespace="http://schemas.microsoft.com/office/infopath/2007/PartnerControls"/>
    <xsd:element name="Title0" ma:index="8" nillable="true" ma:displayName="Title" ma:description="" ma:internalName="Title0">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5506356b-7f72-4092-a72e-68a7b5758339"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c084b2-c9d6-437a-a298-8ba2e48df6b5"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f2eeea0-01f7-4e19-9fe4-c0c0df0f27d3}" ma:internalName="TaxCatchAll" ma:showField="CatchAllData" ma:web="85c084b2-c9d6-437a-a298-8ba2e48df6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1fedb3b-2e5d-4e5a-b72b-b37d5bf0326d">
      <Terms xmlns="http://schemas.microsoft.com/office/infopath/2007/PartnerControls"/>
    </lcf76f155ced4ddcb4097134ff3c332f>
    <TaxCatchAll xmlns="85c084b2-c9d6-437a-a298-8ba2e48df6b5" xsi:nil="true"/>
    <Title0 xmlns="e1fedb3b-2e5d-4e5a-b72b-b37d5bf0326d" xsi:nil="true"/>
  </documentManagement>
</p:properties>
</file>

<file path=customXml/itemProps1.xml><?xml version="1.0" encoding="utf-8"?>
<ds:datastoreItem xmlns:ds="http://schemas.openxmlformats.org/officeDocument/2006/customXml" ds:itemID="{9F594903-3ECE-4360-B6AB-82F997121B72}">
  <ds:schemaRefs>
    <ds:schemaRef ds:uri="http://schemas.microsoft.com/sharepoint/v3/contenttype/forms"/>
  </ds:schemaRefs>
</ds:datastoreItem>
</file>

<file path=customXml/itemProps2.xml><?xml version="1.0" encoding="utf-8"?>
<ds:datastoreItem xmlns:ds="http://schemas.openxmlformats.org/officeDocument/2006/customXml" ds:itemID="{A985F6AD-D2A9-4DCB-B1AA-FCE9304125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fedb3b-2e5d-4e5a-b72b-b37d5bf0326d"/>
    <ds:schemaRef ds:uri="85c084b2-c9d6-437a-a298-8ba2e48df6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D90E4F9-D635-4801-AFC0-E821A081A895}">
  <ds:schemaRefs>
    <ds:schemaRef ds:uri="http://schemas.microsoft.com/office/2006/documentManagement/types"/>
    <ds:schemaRef ds:uri="http://purl.org/dc/dcmitype/"/>
    <ds:schemaRef ds:uri="http://purl.org/dc/terms/"/>
    <ds:schemaRef ds:uri="e1fedb3b-2e5d-4e5a-b72b-b37d5bf0326d"/>
    <ds:schemaRef ds:uri="85c084b2-c9d6-437a-a298-8ba2e48df6b5"/>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25</TotalTime>
  <Words>1460</Words>
  <Application>Microsoft Office PowerPoint</Application>
  <PresentationFormat>Aangepast</PresentationFormat>
  <Paragraphs>137</Paragraphs>
  <Slides>10</Slides>
  <Notes>1</Notes>
  <HiddenSlides>0</HiddenSlides>
  <MMClips>0</MMClips>
  <ScaleCrop>false</ScaleCrop>
  <HeadingPairs>
    <vt:vector size="6" baseType="variant">
      <vt:variant>
        <vt:lpstr>Gebruikte lettertypen</vt:lpstr>
      </vt:variant>
      <vt:variant>
        <vt:i4>12</vt:i4>
      </vt:variant>
      <vt:variant>
        <vt:lpstr>Thema</vt:lpstr>
      </vt:variant>
      <vt:variant>
        <vt:i4>2</vt:i4>
      </vt:variant>
      <vt:variant>
        <vt:lpstr>Diatitels</vt:lpstr>
      </vt:variant>
      <vt:variant>
        <vt:i4>10</vt:i4>
      </vt:variant>
    </vt:vector>
  </HeadingPairs>
  <TitlesOfParts>
    <vt:vector size="24" baseType="lpstr">
      <vt:lpstr>Arial</vt:lpstr>
      <vt:lpstr>Calibri</vt:lpstr>
      <vt:lpstr>Calibri Light</vt:lpstr>
      <vt:lpstr>Darker Grotesque</vt:lpstr>
      <vt:lpstr>Darker Grotesque Light</vt:lpstr>
      <vt:lpstr>Darker Grotesque Medium</vt:lpstr>
      <vt:lpstr>DarkerGrotesque-Light</vt:lpstr>
      <vt:lpstr>DM Serif Display</vt:lpstr>
      <vt:lpstr>Montserrat</vt:lpstr>
      <vt:lpstr>Montserrat Light</vt:lpstr>
      <vt:lpstr>Montserrat-Light</vt:lpstr>
      <vt:lpstr>Segoe UI</vt:lpstr>
      <vt:lpstr>Office Theme</vt:lpstr>
      <vt:lpstr>Kantoorthema</vt:lpstr>
      <vt:lpstr>PowerPoint-presentatie</vt:lpstr>
      <vt:lpstr>Is everything</vt:lpstr>
      <vt:lpstr>We are excap</vt:lpstr>
      <vt:lpstr>grow</vt:lpstr>
      <vt:lpstr>PowerPoint-presentatie</vt:lpstr>
      <vt:lpstr>Quality</vt:lpstr>
      <vt:lpstr>PowerPoint-presentatie</vt:lpstr>
      <vt:lpstr>International focus &amp; coverage</vt:lpstr>
      <vt:lpstr>PowerPoint-presentatie</vt:lpstr>
      <vt:lpstr>Curious?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Lieven Pluym | excap</dc:creator>
  <cp:lastModifiedBy>Daan van den Hardenberg</cp:lastModifiedBy>
  <cp:revision>20</cp:revision>
  <dcterms:created xsi:type="dcterms:W3CDTF">2022-06-17T11:07:34Z</dcterms:created>
  <dcterms:modified xsi:type="dcterms:W3CDTF">2022-10-06T08:46:19Z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2022-06-17T00:00:00Z</vt:filetime>
  </property>
  <property fmtid="{D5CDD505-2E9C-101B-9397-08002B2CF9AE}" pid="3" name="Creator">
    <vt:lpwstr>Adobe InDesign 17.3 (Macintosh)</vt:lpwstr>
  </property>
  <property fmtid="{D5CDD505-2E9C-101B-9397-08002B2CF9AE}" pid="4" name="LastSaved">
    <vt:filetime>2022-06-17T00:00:00Z</vt:filetime>
  </property>
  <property fmtid="{D5CDD505-2E9C-101B-9397-08002B2CF9AE}" pid="5" name="ContentTypeId">
    <vt:lpwstr>0x010100D1029C54A32FF14B9973CBCA9FCC9FC0</vt:lpwstr>
  </property>
  <property fmtid="{D5CDD505-2E9C-101B-9397-08002B2CF9AE}" pid="6" name="MediaServiceImageTags">
    <vt:lpwstr/>
  </property>
</Properties>
</file>